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charts/chartEx1.xml" ContentType="application/vnd.ms-office.chartex+xml"/>
  <Override PartName="/ppt/charts/style1.xml" ContentType="application/vnd.ms-office.chartstyle+xml"/>
  <Override PartName="/ppt/charts/colors1.xml" ContentType="application/vnd.ms-office.chartcolorstyle+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334" r:id="rId2"/>
    <p:sldId id="359" r:id="rId3"/>
    <p:sldId id="360" r:id="rId4"/>
    <p:sldId id="518" r:id="rId5"/>
    <p:sldId id="369" r:id="rId6"/>
    <p:sldId id="1552" r:id="rId7"/>
    <p:sldId id="384" r:id="rId8"/>
    <p:sldId id="1553" r:id="rId9"/>
    <p:sldId id="363" r:id="rId10"/>
    <p:sldId id="385" r:id="rId11"/>
    <p:sldId id="364" r:id="rId12"/>
    <p:sldId id="365" r:id="rId13"/>
    <p:sldId id="367" r:id="rId14"/>
    <p:sldId id="386" r:id="rId15"/>
    <p:sldId id="387" r:id="rId16"/>
    <p:sldId id="519" r:id="rId17"/>
    <p:sldId id="520" r:id="rId18"/>
    <p:sldId id="371" r:id="rId19"/>
    <p:sldId id="370" r:id="rId20"/>
    <p:sldId id="508" r:id="rId21"/>
    <p:sldId id="521" r:id="rId22"/>
    <p:sldId id="271" r:id="rId23"/>
    <p:sldId id="278" r:id="rId24"/>
    <p:sldId id="279" r:id="rId25"/>
    <p:sldId id="1153" r:id="rId26"/>
    <p:sldId id="1152" r:id="rId27"/>
    <p:sldId id="1148" r:id="rId28"/>
    <p:sldId id="1149" r:id="rId29"/>
    <p:sldId id="1150" r:id="rId30"/>
    <p:sldId id="1151" r:id="rId31"/>
    <p:sldId id="1554" r:id="rId32"/>
    <p:sldId id="1535" r:id="rId33"/>
    <p:sldId id="1536" r:id="rId34"/>
    <p:sldId id="1504" r:id="rId35"/>
    <p:sldId id="1506" r:id="rId36"/>
    <p:sldId id="1507" r:id="rId37"/>
    <p:sldId id="1508" r:id="rId38"/>
    <p:sldId id="1509" r:id="rId39"/>
    <p:sldId id="263" r:id="rId40"/>
    <p:sldId id="1140" r:id="rId41"/>
    <p:sldId id="1511" r:id="rId42"/>
    <p:sldId id="1505" r:id="rId43"/>
    <p:sldId id="1516" r:id="rId44"/>
    <p:sldId id="1512" r:id="rId45"/>
    <p:sldId id="300" r:id="rId46"/>
    <p:sldId id="1513" r:id="rId47"/>
    <p:sldId id="1515" r:id="rId48"/>
    <p:sldId id="305" r:id="rId49"/>
    <p:sldId id="1517" r:id="rId50"/>
    <p:sldId id="1518" r:id="rId51"/>
    <p:sldId id="1519" r:id="rId52"/>
    <p:sldId id="1520" r:id="rId53"/>
    <p:sldId id="1521" r:id="rId54"/>
    <p:sldId id="1522" r:id="rId55"/>
    <p:sldId id="1549" r:id="rId56"/>
    <p:sldId id="1550" r:id="rId57"/>
    <p:sldId id="1548" r:id="rId58"/>
    <p:sldId id="1523" r:id="rId59"/>
    <p:sldId id="1524" r:id="rId60"/>
    <p:sldId id="284" r:id="rId61"/>
    <p:sldId id="285" r:id="rId62"/>
    <p:sldId id="286" r:id="rId63"/>
    <p:sldId id="270" r:id="rId64"/>
    <p:sldId id="291" r:id="rId65"/>
    <p:sldId id="1541" r:id="rId66"/>
    <p:sldId id="1546" r:id="rId67"/>
    <p:sldId id="1538" r:id="rId68"/>
    <p:sldId id="1539" r:id="rId69"/>
    <p:sldId id="1540" r:id="rId70"/>
    <p:sldId id="341" r:id="rId71"/>
    <p:sldId id="1542" r:id="rId72"/>
    <p:sldId id="1543" r:id="rId73"/>
    <p:sldId id="1544" r:id="rId74"/>
    <p:sldId id="1545" r:id="rId75"/>
    <p:sldId id="1364" r:id="rId76"/>
    <p:sldId id="1551" r:id="rId77"/>
    <p:sldId id="1410" r:id="rId78"/>
    <p:sldId id="388" r:id="rId79"/>
    <p:sldId id="389" r:id="rId80"/>
    <p:sldId id="357" r:id="rId81"/>
  </p:sldIdLst>
  <p:sldSz cx="12192000" cy="6858000"/>
  <p:notesSz cx="6797675" cy="9926638"/>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is Mah Silva" initials="LMS" lastIdx="1" clrIdx="0">
    <p:extLst>
      <p:ext uri="{19B8F6BF-5375-455C-9EA6-DF929625EA0E}">
        <p15:presenceInfo xmlns:p15="http://schemas.microsoft.com/office/powerpoint/2012/main" userId="Luis Mah Silv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09" autoAdjust="0"/>
    <p:restoredTop sz="94660"/>
  </p:normalViewPr>
  <p:slideViewPr>
    <p:cSldViewPr snapToGrid="0">
      <p:cViewPr>
        <p:scale>
          <a:sx n="82" d="100"/>
          <a:sy n="82" d="100"/>
        </p:scale>
        <p:origin x="38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Livro1"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Folha2!$F$4:$F$13</cx:f>
        <cx:lvl ptCount="10">
          <cx:pt idx="0">Saudi Aramco</cx:pt>
          <cx:pt idx="1">Apple</cx:pt>
          <cx:pt idx="2">Microsoft</cx:pt>
          <cx:pt idx="3">Amazon</cx:pt>
          <cx:pt idx="4">Alphabet</cx:pt>
          <cx:pt idx="5">Facebook</cx:pt>
          <cx:pt idx="6">Tencent</cx:pt>
          <cx:pt idx="7">Alibaba</cx:pt>
          <cx:pt idx="8">Berkshire</cx:pt>
          <cx:pt idx="9">Visa</cx:pt>
        </cx:lvl>
      </cx:strDim>
      <cx:numDim type="size">
        <cx:f>Folha2!$G$4:$G$13</cx:f>
        <cx:lvl ptCount="10" formatCode="Estandar">
          <cx:pt idx="0">1741</cx:pt>
          <cx:pt idx="1">1568</cx:pt>
          <cx:pt idx="2">1505</cx:pt>
          <cx:pt idx="3">1337</cx:pt>
          <cx:pt idx="4">953</cx:pt>
          <cx:pt idx="5">629</cx:pt>
          <cx:pt idx="6">599</cx:pt>
          <cx:pt idx="7">577</cx:pt>
          <cx:pt idx="8">430</cx:pt>
          <cx:pt idx="9">372</cx:pt>
        </cx:lvl>
      </cx:numDim>
    </cx:data>
  </cx:chartData>
  <cx:chart>
    <cx:title pos="t" align="ctr" overlay="0">
      <cx:tx>
        <cx:txData>
          <cx:v>BIG TECH - Share of Market Capitalization in the world's TOP 10. (Source: PWC,2020)</cx:v>
        </cx:txData>
      </cx:tx>
      <cx:txPr>
        <a:bodyPr spcFirstLastPara="1" vertOverflow="ellipsis" horzOverflow="overflow" wrap="square" lIns="0" tIns="0" rIns="0" bIns="0" anchor="ctr" anchorCtr="1"/>
        <a:lstStyle/>
        <a:p>
          <a:pPr algn="ctr" rtl="0">
            <a:defRPr/>
          </a:pPr>
          <a:r>
            <a:rPr lang="pt-PT" sz="1400" b="0" i="0" u="none" strike="noStrike" baseline="0">
              <a:solidFill>
                <a:sysClr val="windowText" lastClr="000000">
                  <a:lumMod val="65000"/>
                  <a:lumOff val="35000"/>
                </a:sysClr>
              </a:solidFill>
              <a:latin typeface="Calibri" panose="020F0502020204030204"/>
            </a:rPr>
            <a:t>BIG TECH - Share of Market Capitalization in the world's TOP 10. (Source: PWC,2020)</a:t>
          </a:r>
        </a:p>
      </cx:txPr>
    </cx:title>
    <cx:plotArea>
      <cx:plotAreaRegion>
        <cx:series layoutId="treemap" uniqueId="{78D1DC09-C67B-4F7A-861E-ACA6E93AF28B}">
          <cx:spPr>
            <a:solidFill>
              <a:srgbClr val="FF0000"/>
            </a:solidFill>
          </cx:spPr>
          <cx:dataPt idx="0">
            <cx:spPr>
              <a:solidFill>
                <a:sysClr val="windowText" lastClr="000000"/>
              </a:solidFill>
            </cx:spPr>
          </cx:dataPt>
          <cx:dataPt idx="8">
            <cx:spPr>
              <a:solidFill>
                <a:sysClr val="windowText" lastClr="000000"/>
              </a:solidFill>
            </cx:spPr>
          </cx:dataPt>
          <cx:dataPt idx="9">
            <cx:spPr>
              <a:solidFill>
                <a:sysClr val="windowText" lastClr="000000"/>
              </a:solidFill>
            </cx:spPr>
          </cx:dataPt>
          <cx:dataLabels pos="inEnd">
            <cx:visibility seriesName="0" categoryName="1" value="0"/>
          </cx:dataLabels>
          <cx:dataId val="0"/>
          <cx:layoutPr>
            <cx:parentLabelLayout val="overlapping"/>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09-21T22:52:05.994"/>
    </inkml:context>
    <inkml:brush xml:id="br0">
      <inkml:brushProperty name="width" value="0.05292" units="cm"/>
      <inkml:brushProperty name="height" value="0.05292" units="cm"/>
      <inkml:brushProperty name="color" value="#FF0000"/>
    </inkml:brush>
  </inkml:definitions>
  <inkml:trace contextRef="#ctx0" brushRef="#br0">4145 10513 0,'-17'0'16,"34"0"-16,-34 17 0,-19 19 16,19-19-16,-19 19 15,-17-1 1,36 0 0,-54 18-1,1 0 16,34-35-15,-17 17 0,36-17-1,-36-1 1,53 1 0</inkml:trace>
  <inkml:trace contextRef="#ctx0" brushRef="#br0" timeOffset="4147.76">3281 10619 0,'17'0'187,"1"0"-187,0 0 16,-1 17-16,1-17 15,53 18 17,-18-18-17,-36 0 1,1 0-16,-1 18 31,19-18-31,-19 0 16,19 0-1,-19 0 1,1 0 0,17 17-1,-17-17 1,-1 0 0,19 18-1,-19-18 1,19 0 15,-19 0-15,19 0-1,-1 0 1,0 0 0,0 0 15,1 0-16,-19 0-15,19 0 16,-1 0 0,-17 0-1,17 0-15,-18 0 16,36 0 0,0 0 15,0 0-16,-35 0 17,17 0-17,0 0 1,-17 0-16,17 0 16,-17 0-16,0 0 31,17 0-31,-18 0 15,36 0 1,-35 0 0,0 0-16,17 0 15,0 0 1,-17 0 0,17 0-1,36 0 16,-36 0-15,0 0 0,1 0-1,-1 0 1,18 0 0,-18 0-1,-17 0 1,35 0-1,17 0 1,-35 0 0,1 0-1,-19 0 1,36 0 0,18 0-1,-1 0 16,1-18 1,-53 18-17,52-17 1,1 17 0,-36 0-1,18 0 1,-18 0-1,0 0-15,-17 0 16,53 0 0,-36 0-1,35 0 1,-17 0 0,-17 0-1,34 0 1,18 0 15,-52 0-15,34 0-1,1 0 1,-36 0 0,53 0-1,-17 0 1,-36 0-1,71 0 1,-53 0 0,70 0-1,-35 0 1,-35 0 0,53 0-1,18 0 16,-71 0-15,52 0 0,1 0-1,-88 0 1,52 0 0,19 0-1,-54 0 1,36 0-1,-36 0 1,0 0-16,18 0 16,18 0-1,-36 0 1,35 0 0,1 0-1,-36 0 1,0 0 15,36 0-15,-36 0-1,18 0 1,0 0 0,-18 0-1,18 0 1,0 0-1,18 0 1,-1 0 0,-34 0-1,52 0 1,-18 0 0,-34 0-1,17 0 1,17 0 15,-52 0-15,52 0-1,-34 0 1,-19 0-16,1 0 16,52 0-1,-34 0 1,-19 0-16,1 0 15,35 0 1,-35 0 0,34 0-1,1 0 1,-35 0 0,17 0-1,1 0 16,-19 0-15,1 0 0,17 0-1,-17 0 1,17 0 0,-17 0-1,-1 0 1,1 0-1,0 0 17,-1 0-17,1 0 1,0 0 15</inkml:trace>
  <inkml:trace contextRef="#ctx0" brushRef="#br0" timeOffset="9063.11">10601 10566 0,'0'-18'62,"18"18"-46,-1 0-16,1 0 15,52 0 1,-34 0 15,17 0-15,35 0 0,-53 0-1,71 0 1,-53 0-1,-18 0-15,18 0 16,35 0 0,-35 0-1,0 0-15,18 0 16,17 0 0,-35 0-1,53 0 1,17 0-1,-70 0 17,35 0-17,0 18 1,-52-18 0,52 17-1,18-17 1,-53 18-1,35-18 1,-53 18 0,53-1-1,0-17 1,-17 18 0,17-18-1,0 18 1,-52-18-1,52 17 17,-18-17-17,-34 0 1,52 0 0,-18 0-1,-34 0 1,34 0-1,18 0 1,-52 0 0,17 0-1,-36 0 1,54 0 0,-36 18-1,-17-18 1,-1 0-1,-17 17 1,18-17 15,88 0 235,0 0-266,-36 0 16,36-17-1,-18 17 1,-35 0-16,0 0 15,71 0 1,-71 0 0,-1 0-16,1 0 15,71 0 1,-54 0 0,72 0-1,-1 0 1,-88 0-1,70 0 1,18 0 15,-88 0-15,35 0 0,-17 0-1,-36 0-15,18 0 16,35 0-1,-53 0 1,18 0-16,0 0 16,88 0-1,-88 0 1,88 0 0,-35 0-1,-18 0 1,18 0-1,18 0 17,-71 0-17,35 0 1,0 0 0,-35 0-1,35 0 1,-53 0-1,54 0 1,-1 0 0,-18 0-1,19 0 1,-1 0 0,-35 0-1,70-18 1,1 18 15,-36-17-15,71-1-1,-18 18 1,-106 0 0,36-18-1,-36 18 1,-18 0-1,19 0 1,17 0 250,17 0-251,18 0 1,-35 0-16,18 0 16,52 0-1,-70 0 1,35 0-1,-35 0 1,18 0 0,-18 0-1,53 0 1,-53 0 0,123 0-1,-53 0 1,-70 0-1,18 0-15,-18 0 16,53 0 0,-71 0-1,53 0 1,0 0 0,-17 0-1,35 18 1,17 0-1,-70-18 1,53 0 15,-53 0-15,17 0-16,-17 0 16,36 0-1,-37 0 1,37 0-1,34 0 1,-70 0 0,35 0-1,0 0 1,-35 0 0,36 0-1,34 0 1,-88 0-1,53 0 1,-52 0 15,-1 0-31,0 0 16,54 0 0,-1 0-1,-53 0 1,71 0-1,17 0 1,-70 0 0,35 0-1,-35 0 1,36 0 0,-37 0-1,-16 0 1,-1 0-1,-17 0 1,-1 0 0,1 0-1,17 0 1,-17 0 0,17 0-1,18 0 1,-18-18-1,18 18 1,-35 0 0,-1 0-1,19 0 1,-1 0 0,-17 0 30,-1 0-30,1 0 15,0 0 1</inkml:trace>
  <inkml:trace contextRef="#ctx0" brushRef="#br0" timeOffset="15733.23">2575 11783 0,'18'0'78,"0"0"-31,-1 17-31,1-17-1,-1 0 1,1 0-16,17 0 31,1 0-15,17 0-1,-18 0 1,0 0 0,36 18-1,-36-18 1,18 0 0,17 0-1,-34 0 1,-1 0-1,0 0 1,1 0-16,-19 0 16,54 0-1,-36 0 1,36 0 15,-18 0-15,17 0-1,-17 0 1,18 18 0,-36-18-1,53 0 1,18 0 0,-53 0-1,53 0 1,35 0-1,-88 0 1,105 0 0,-17 0 15,-70 0-15,17 0-1,18 0 1,-53 0-1,35 0 1,-53 17 0,54-17-1,52 18 1,-88 0 0,88-18-1,18 0 1,-89 0-1,89 0 1,0 0 15,-106 0-15,105 0 0,-87 0-1,-18 0-15,17 0 16,54 0-1,-71 0 1,0 0-16,0 0 16,70 0-1,-88 0 1,53 0 0,1 0-1,-36 0 1,17 0-1,1 0 1,-36 0 0,-17 0 15,-1 0-15,1 0-16,0 17 15,-1-17 1,54 0 312,-18 0-312,17 0-16,-35 0 15,36 0 1,-18 0-16,0 0 15,35 0 1,0 18 15,-52-18-15,52 0 0,0 0-1,-18 0 1,19 0-1,-54 0 1,71 0 0,17 0-1,-70 0 1,53 0 0,17 0-1,-70 0 1,53 0-1,18 0 1,-71 0 0,70 0 15,-52 0-15,-1 0-16,18 0 15,89 0 1,-89 0-1,-17 0-15,17 0 16,53 0 0,-71 0-1,89-18 1,18 1 0,-72 17-1,54 0 1,17-36-1,-87 36 1,69 0 0,-87 0 15,17 0-31,-35 0 16,88 0-1,-70 0 1,52 0-1,1 0 1,-71 0 0,88 0-1,-18-17 1,-70 17 0,18-18-1,-1 18 1,-52 0-1,0 0 1,-1 0 15,124 0 235,71 0-250,-71 0-16,18 0 15,-53 0 1,-36 0-1,1 18-15,-18-18 16,35 0 0,-35 0-1,17 17 1,1-17 0,-18 18-1,35-18 1,18 18-1,-53-18 1,70 0 0,-52 0-1,52 0 17,1 0-17,-71 0 1,52 0-1,19 0 1,-71 0 0,53 0-1,17 0 1,-70 0 0,35 0-1,-35 0 1,35 0-16,-35 0 15,88 0 1,-88 0 0,88 0 15,-35 0-15,35 0-1,-88 0 1,106 0-1,-106 0 1,88 0 0,-35 0-1,-71 0 1,53 0 0,-35 0-1,-35 0-15,17 0 16,0 17-1,-17-17 1,141 0 250,17 0-251,-35 0 1,0 0-16,89 0 31,-142 0-15,35 18-1,-17-18 1,-35 18 0,-18-18-16,0 0 15,105 35 1,-69-18 0,69-17-1,-87 0 1,70 18-1,18-18 1,-89 0 0,71 0-1,1 0 17,-90 0-17,54 0 1,18 0-1,-89 0 1,53 0 0,0 0-1,-35 0 1,53 0 0,-88 0-1,52 0-15,-34 0 16,87-18-1,-52 18 1,52-17 0,1-1 15,-71 18-15,35 0-1,0 0 1,-35 0-1,70 0 1,-87 0 0,17 0-16,-18 0 15,35 0 1,-34 0 0,-1 0-1,18 0 1,-36 0-1,19 0 1,-19-17 0,1 17-1,35-18 17,-18 0-17,18 1 16,-35 17-15,-1 0-16,1 0 16,0 0-1,-1 0 1,1 0 0,0 0-1,-1 0 16,1 0-15</inkml:trace>
  <inkml:trace contextRef="#ctx0" brushRef="#br0" timeOffset="17676.64">21978 11871 0,'18'0'93,"17"-18"-77,-17 18-16,17 0 16,53 0-1,-53 0 1,71 0 0,-18 0 15,-52 0-16,52 18 1,0-18 0,-17 0-1,17 18 1,-18-18 0,-17 17-1,18-17 1,-36 0-1,0 0-15,1 0 16,-1 0 15,0 0-31,1 0 16,-1 0-16,0 0 31,-17 0-15,17 0-1,0 0 1,-17 0 0,17 0-1,-17 0 17,-1 0-17</inkml:trace>
  <inkml:trace contextRef="#ctx0" brushRef="#br0" timeOffset="24507.81">2540 13106 0,'18'0'141,"35"0"-125,17 0-1,-17 0 1,106 0-1,-106 0 1,35 0-16,-35 0 16,35 0-1,-53 0 1,53 0 0,1 0-1,-36 0 1,35 0-1,-18 0 1,-34 0 0,52 0-1,18 0 1,-71 0 0,53 0 15,-35 0-16,0 0-15,0 0 16,88 0 0,-88 0-1,70 0 1,-17 0 0,-53 0-1,71 0 1,-1 0-1,-35 0 1,71 0 0,17 0-1,-87 0 1,69 0 0,-87 0 15,88 0-16,35 0 1,-124 0 0,89 0-1,35 0 1,-123 0 0,105 0-1,-17 0 1,-71 0-1,53 0 1,-18 0 0,-52 0-1,53 0 1,-36 0 15,-18 0-15,-17 0-1,-18 0 1,36 0 0,-36 0-1,-17 0 1,0 0 0,52 17 280,54 1-280,-54-18-16,18 18 16,-35-18-1,0 0-15,18 17 16,17-17 15,-53 18-15,53-18-1,1 0 1,-36 0 0,35 0-1,35 0 1,-70 0 0,53 0-1,17 0 1,-70 0-1,36 0 1,52 0 0,-71 0-1,89 0 1,-71 0 0,53 0 15,-35 0-16,-35 0 1,52 0 0,18 0-1,-88-18 1,88 18 0,-17-17-1,-54 17 1,54-18-1,-54 18 1,-17-18-16,18 18 16,35 0-1,-53 0 1,35 0 0,18 0 15,-54 0-16,72 0 1,-18 0 0,-53 0-1,70 0 1,-17 0 0,-71 0-1,36 0 1,-18 0-1,-36 0 1,177 0 234,18 0-234,53 0-16,-36 0 15,88 0 1,-211 0 0,88 0-1,-88 0 1,-18 0-1,18 18 17,18-18-17,-107 0 1,107 18 0,-89-18-1,18 0-15,-18 0 16,53 0-1,-35 0 1,36 0 0,16 0-1,-87 0 1,105 0 0,-17 0-1,-17 0 16,87 0-15,-17 0 0,-71-18-1,71 0 1,-71 18 0,-18 0-16,19-35 15,34 35 1,-35-18-1,0 18 1,1 0 0,-36-17-1,52 17 1,-16 0 0,-54 0-1,18 0 1,0 0 15,-36 0-15,124 0 234,71 0-235,-71 0-15,0 0 16,18 0 0,-88 0-1,123 0 1,-71 0-1,-52 0 1,17 17 0,0 19-1,-35-36 1,70 17 0,-17-17-1,-53 0 1,71 0-1,-71 0 17,-18 0-32,18 0 15,35 0 1,-35 0 0,53 0-1,-18 0 1,-53 0-1,53 0 1,1 0 0,-37 0-1,54 0 1,18 0 15,-71 0-31,53 0 31,17 0-15,-70 0 0,53 0-1,0 0 1,-18 0-16,-18 0 16,124 0-1,-141 0 1,88 0-1,-52 0 1,-54 0 0,53 0-1,-35 0 1,-35 0 15,87 0 235,1 0-251,0 0 1,-35 0 0,17 0-16,-35 0 15,35 0 1,-17 0 0,17 0-1,0 0 1,-53 0-1,18 0-15,-18 0 16,71 0 0,-53 0-1,71 0 1,-36 0 0,-35 0 15,70 36-16,-35-19 1,-52-17 0,52 0-1,-35 0 1,35 0 0,-35 0-1,-18 0 1,36 0-1,-18 0 1,-36 0 0,54 0-1,-18 0 1,-36 0 0,19 0-1,-19 0 16,19 0-31,-19 0 16,36 0 0,-18 0-1,-17 0 1,17 0 0,1 0-1,-19-17 1,1 17-1,0 0 17,-1 0-17,1 0 17</inkml:trace>
  <inkml:trace contextRef="#ctx0" brushRef="#br0" timeOffset="30834.85">2699 14217 0,'17'0'47,"1"0"-16,0 0-15,-1 0-1,54 0 1,-53 0 0,123 18-1,-53 17 1,18-35-1,17 18 1,54-18 0,-107 0-1,18 0-15,-35 0 16,88 0 0,-88 0-1,88 0 1,18 0-1,-88 0 1,87 0 0,-17 0-1,-70 0 1,88 0 0,0 0-1,-71 0 1,88 0 15,-88 17-15,-17-17-16,17 0 15,71 18 1,-89-18 0,124 17-1,0-17 1,-123 0-1,35 0-15,0 0 16,123 36 0,-123-36-1,88 17 1,0 1 0,-141 0-1,35-1 1,-35 1 15,88-18 235,71 0-251,-54 0-15,-16 0 16,-72 0 0,36 0-1,-18 35-15,-17-35 16,70 0-1,-88 18 1,88-1 0,0-17-1,-88 18 1,106-18 0,-18 18-1,-35-1 1,52-17 15,-17 0-15,-70 0-1,123 0 1,-123 0 0,17 0-16,-18 0 15,89 0 1,-36 0-1,36 0 1,0-17 0,-88-1-1,87 18 1,-17 0 0,-52-18-1,16 18 16,-16 0-15,-54 0 0,35 0-1,-34 0 1,-19 0 0,195-35 234,106-18-250,-1 18 15,-70-18 1,123 35-1,-264 18 1,35-17 0,-70 17-1,-36 0 1,53 0 0,-52 0-1,-1 0-15,18 0 31,53 0-15,-18 0 0,18 0-16,-36 0 15,89 0 1,-106 0 0,106 0-1,-36 0 1,-52 0-1,87 0 1,-34 0 0,-54 0-1,19 0 1,-1 0 0,-18 0-1,36 0 1,-53 0 15,0 0-31,18 0 16,34 0-1,-52 0 1,71 0 0,-18 0-1,-71 0 1,71 0-1,17 0 1,-70 0 0,53 0-1,18 0 1,-89 0 0,53-18-1,-35 18 1,-18 0-1,0 0 1,18 0 0,-35 0-1,0 0 1,17 0 328,0 0-329,0 0-15,1 0 16,-1 0 0,0 0-16,-17 0 15,35 0 1,-18 0-1,18 0 17,0 0-17,-35 0 1,17 0 0,18 0-1,-18 0 1,36 0-1,-36 0 1,-17 0 0,17 0-1,0 0 1,-17 0-16,-1 0 31,1 0-15,0 0-1,-1 0 17,1 0-17,0 0 17</inkml:trace>
  <inkml:trace contextRef="#ctx0" brushRef="#br0" timeOffset="34818.44">18486 14305 0,'0'18'15,"35"-18"1,0 17 0,18-17-1,88 18 1,53 17-1,-123-35 1,105 18 0,1 0 15,-89-18-15,53 17-1,18-17 1,-107 0-1,54 0 1,35 0 0,-105 0-1,105 0 1,-88 0 0,17 0-16,-17 0 15,88 0 1,-88 0-1,71 0 1,-18 0 0,-54 0 15,72 0-15,-18 0-1,-53 0 1,70 0-1,18 0 1,-88 0 0,53-17-1,17 17 1,-70-18 0,53 18-1,-35-18 1,17 18-1,0 0 1,-35 0 0,18-17-1,-1 17 17,-35 0-17,54-18 1,-19 18-1,-34 0 1,34 0 0,-35 0-1,1 0 1,17 0 0,-36 0-1,36 0 1,-35 0 15,-1 0-15,1 0-16,0 0 15,17 0 1,0 0 15,18-18-15,-35 18-1,17 0 1,-17 0 0,17 0-1,-17 0 1,-1 0 0,1 0-1</inkml:trace>
  <inkml:trace contextRef="#ctx0" brushRef="#br0" timeOffset="40052.37">2487 15575 0,'18'0'47,"-1"0"-15,1 0-17,17 0 1,-17 0-1,17 0-15,0 0 16,107-17 0,-89 17-1,105-36 1,1 36 0,-71 0-1,106-17 1,-35 17-1,-88 0 1,123 0 0,-124 0 15,18 0-31,18 0 16,53-18-1,-106 18 1,35 0-16,-17-18 15,52 18 1,-70 0 0,88 0-1,-17 0 1,-72 0 0,107 0-1,0 0 1,-53 0-1,53 0 1,-54 0 0,-16 0-1,34 0 1,142 0 0,-195 0-1,124 0 1,-88 0-1,-35 18 1,-36-18 0,-17 0-1,228 0 251,72 0-266,-36 0 16,-35 0-1,71 35 1,-230-35-1,-18 18-15,-17-18 16,53 18 0,-53-18 15,18 17-15,34 1-1,-34-18 1,88 17-1,-1 1 1,-69-18 0,87 0-1,-17 0 1,-89 0 0,124 0-1,-123 0 1,35 0-16,-18 0 15,88 0 17,-87 0-32,69 0 31,-34 0-15,-36 0-1,88 0 1,18 0-1,-88 0 1,124 0 0,16-18-1,-122 18 1,52-17 0,-35 17-1,-105 0 1,34 0-1,-52 0 1,0 0 0,229 0 234,141 0-235,0 0 1,-106 0 0,-35 0-1,-106 0-15,-71 0 16,72 35-1,-1-17 1,-88-18 0,70 17-1,36 1 1,-71-18 0,88 35-1,-52-35 1,35 18-1,-1 0 1,-87-18 0,17 17-1,-35-17-15,88 18 32,-70-18-17,52 17 1,18 1-1,-70-18 1,88 18 0,-18-18-1,-71 0 1,124 0 0,-88 0-1,0 0-15,35 0 16,212 0-1,-141 0 1,228 0 0,-122-18 15,-212 18-15,123 0-1,-123 0 1,-71 0-1,36 0 1,-36 0 0,177-35 249,35 17-265,0-17 16,-53 17 0,17 18-1,-158 0 1,88 0-1,-35 0 1,-35 0 0,-18 0-1,17 0-15,54 0 32,-54 0-17,71 0 1,-70 0-1,-1 0-15,1 0 16,70 0 0,-88 0-1,35 0 1,0 0 0,-52 0-1,87 0 1,-17 0-1,-53 0 1,70 0 0,-17 0 15,-53 0-15,35 0-1,18 0 1,-53 0-1,35 0 1,-52 0 0,52 0-1,0 0 1,-53 0 0,1-17-16,-1 17 15,71-18 1,-36 18-1,18-18 1,1 1 15,-37 17-31,19-36 32,-18 36-17,-35 0 1,-1 0-16,19 0 15,-19 0 1,1 0 0,17 0-1,-17-17 17,-1 17-17,1 0 1</inkml:trace>
  <inkml:trace contextRef="#ctx0" brushRef="#br0" timeOffset="43872.25">2734 16986 0,'0'18'47,"18"-18"-1,17 0-30,36 0 0,-19 0-16,1 0 15,106-18 1,-53 18 0,88-17-1,71-19 1,-160 19-1,89-1 1,-88 18 0,88 0-1,53 0 17,-141 0-17,123 0 1,-17 0-1,-141 0 1,105-18 0,-17 18-1,-53 0 1,52-17 0,19 17-1,-89 0 1,71 0-1,-89 0 1,124 0 0,-17 0-1,-72 0 1,195 0 15,-17 0-15,-142 0-1,141 0 1,18 0 0,-159-35-1,53 35 1,-124 0 0,-17 0-16,18 0 15,-36 0 1,-17 0-1,193-18 251,72 18-250,-36 0-16,-18-18 15,-17 18 1,-124 0 0,35 0 15,-52 0-16,-36 0-15,18 0 16,35 0 0,18 0-1,-35 0 1,52 0 0,-35 0-1,71 0 1,0-35-1,-89 35 1,71-18 0,1 18-1,-72 0 1,18-17 0,36 17 15,-71 0-16,53 0 1,-18 0 0,-18 0-16,18 0 15,71 0 1,0 0 0,-88 0-1,70-18 1,-53 18-1,18 0 1,35 0 0,-88 0-1,35 0 1,0 0 15,-53 0-15,54 0-1,-1 0 1,-18 0 0,18 0-1,1 0 1,-54 0 0,53 0-1,-53 0 1,54 0-1,-36 0 1,-18 0 0,18 0-1,0 0 17,-18 0-17,18 0 1,-18 0-1,-17 0 1,17 0 0,-17 0-1,17 0 1,-17 0 15,-1 0-15,1 0 15</inkml:trace>
</inkml:ink>
</file>

<file path=ppt/ink/ink1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6:42:28.27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6650 7920 0,'-18'0'94,"54"0"-79,-54 0-15,36-18 0,34 18 31,-16-17-15,-1 17-16,18 0 16,35 0-1,-53 0 1,18 0-16,-17 0 16,34 0-1,-35 0 16,1 0-31,-1 0 0,36 0 16,-36 0 0,35 0-1,-34 0 1,-1 0 15,35-18-15,19 0-1,-54 18 1,35-35 0,1 17-1,-53 18 1,52-17 0,-34 17-1,16 0 1,1 0-1,-17 0 1,34-18 0,18 18 15,-17 0-15,17 0-1,0 0 1,-52 0-1,34 0 1,18 0 0,-52 0-1,17 0 1,17 0 0,-52 0-1,52 0 1,-34 0-1,52 18 17,-18-18-17,-17 0 1,35 17 0,18 1-1,-70-18-15,16 0 31,19 0-15,-36 0 0,36 0-1,-36 0 1,18 0-16,-18 0 31,18 0 344,0 0-375,-18 0 0,36 0 16,35-18-1,-53 18 17,17 0-32,1-35 15,52 35 1,-52 0-16,35 0 16,17 0 15,-88 0-16,54 0 1,-54 0 0,18 0-16,-18 0 15,36 0 1,-36 0 0,36-18 15,-36 18-16,0 0 1,36 0-16,-18 0 16,-18 0 15,35 0-15,-34 0-1,-1 0 1,35 0-1,-17 0 1,-17 0 15,52 0-15,-53 0 0,53 0-1,1 0-15,-37 0 16,37 0 15,-1 0-15,-53 0-1,53 0 1,-17 0-16,-53 0 16,52 0 15,-52 0-16,-1 0 1,36 0 328,18 0-344,-1 0 15,-17 0 1,0 18 0,88-18-1,-88 18 1,71-1-16,-89-17 16,18 0-16,-18 18 31,36-18-16,-36 18 1,53-18 0,-17 0-1,-36 0 1,36 0 15,-1 0-15,-35 0-1,1 0 1,34 0-16,-34 0 16,16 0-1,-16 0 17,-1 0-32,-17 0 15,87 0 1,-69 0-1,52 0 1,18 0 0,-53 0 15,70 17-15,-17-17-1,-53 0-15,70 18 16,-34-18-1,-36 0 17,35 0-17,-53 0 1,0 0-16,1 0 0,34 0 16,-52 0 15,70 18-16,-35-18 1,-18 0 0,36 17-1,-1-17 1,-34 0 0,16 0 15,19 0-16,-36 0 1,1 0-16,16 0 16,19 0 327,-18 0-343,0 0 16,35 0 0,-35 0-16,0 0 15,106 0 1,-89 18 0,-17-18-16,-18 0 31,71 0-16,-53 0 1,18 18-16,-18-18 0,52 17 16,-69-17-1,87 0 17,-35 0-17,-52 0 1,52 0-1,0 0 1,-35 0 0,35 0-1,-17 0 17,-36 0-17,18 0-15,-18 0 16,-17 0-16,17 0 15,18 0 1,-18 0 15,1 0-31,-1 0 16,53 0 0,-53 0-1,54 0 1,16 0-1,-34 0 1,52 0 15,1 0-31,-71 0 16,35 0 0,-53 0-1,36 0 1,17 0 15,-53 0-31,36 0 16,-36 0-1,0 0 329,18 0-328,-17 0-1,34 0-15,-17 0 16,0 0-16,0 0 16,70-17-1,-52 17 1,52 0-1,1 0 1,-54 0 15,36 0-15,0 0-16,-71 0 16,54 0-1,16 0 16,-52 0-15,35 0 0,-52 0-1,34 0 1,-17 0 0,-17 0-1,16 0 1,19 0-1,-36 0 1,1 0 0,34 0-1,-52 0 17,52 0-17,1 0 1,-36 0-1,36 0 1,-18-18 0,17 18-1,1-18 1,-36 18 0,0 0-1,18-17 1,-35 17-1,35-18 17,17 18 280,18 0-312,1-18 16,-36 18-1,-18 0-15,18 0 16,17 0 0,-34-17-1,34-1 1,1 18 0,-36-18-1,53 18 1,-53 0-1,18 0-15,18-17 32,88 17-17,-71 0 1,-18 0-16,36 0 16,18 0-1,-54 0 1,19 0-1,-19 0 1,-35 0 0,36 0-1,17 0 1,-53 0 0,36 0 15,-1 0-16,-34 0 1,17 0 0,-18 0-1,36 0 1,-1 0 0,-35 0-1,36 0 1,17 0-1,-53 0 1,36 0 0,17 0-1,-53 0 1,54 0 0,-1 0-1,-35 0 1,35 0-1,-53 17 17,53-17-17,-17 18 1,-36-18 0,18 0-1,0 0 1,-18 0-1,-17 0 1,17 0 0,-17 0-1,17 0 1,-17 0 0,17 0 30,-17 0-30,-1 0 0,1 0-1,0 0 1,-1 0-16,1 0 16,35 0-1,-36 0 1,19 0-1,17 18 1,-18-18 0,35 17-1,19 1 1,-54-18 0,53 18-1,-53-18 1,18 17-1,18-17 17,-71 18-17,53-18 1,-18 18 0,-17-18-1,-1 17 1,1-17 15,0 0-15,-1 0 15,1 0 0</inkml:trace>
</inkml:ink>
</file>

<file path=ppt/ink/ink1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6:42:31.06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6720 8608 0,'0'17'78,"18"-17"-47,0 0-15,-1 0-1,19 0 1,52 0-1,-53 0 1,53 0 0,-17 0-1,-36 0 1,36 0 0,-18 0 15,-18 0-16,18 0 1,-36-17 0,19 17-16,-1 0 15,36-18 1,-36 18 0,53 0-1,-17-17 1,-36-1-1,35 18 1,19 0 0,-54 0 15,35-18-15,1 18-1,-36 0 1,53-17-1,-52 17 1,-1-18-16,0 18 16,36-35-1,-18 35 1,17 0 0,-34 0-1,-1 0 1,18 0-1,0 0 1,-36 0 0,19 0-1,17 0 1,-18 0 0,-18 0 15,19 0-16,-19 0 1,19 0 0,-19 0-1,1 0 1,17 0 0,0 0 15,-17 0-16,0 0 48,-1 0-47,1 0 15</inkml:trace>
</inkml:ink>
</file>

<file path=ppt/ink/ink1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6:42:34.81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9825 8678 0,'18'-17'78,"-1"17"-62,18 0 0,1 0-1,34 0 1,-52 0-1,70 0 17,-53 0-17,1 0-15,-19 0 16,54 0 0,-36 0-16,53 0 31,-17 0-16,-1 0 1,-17 0 0,18-18-1,-18 18 1,17 0 15,-17 0-15,-17 0-1,52-18 1,-18 18 0,-34-17-16,34 17 31,-35 0-15,54 0-1,-19 0 1,-35 0-1,18 0-15,53 0 32,-88 0-17,52 0 1,19 0 0,-19 0-1,18 0 1,1 17 15,-54-17-15,53 0-1,-53 0 1,1 0-16,-19 0 16,54 0-16,-54 0 31,19 0-16,-1 0 1,36 0 297,-1 0-298,1 0 1,-1 0-1,18 0-15,-17 0 16,-1 0 0,19 0-1,52 0 1,-71 0 0,54 18-16,-1-18 15,-52 18 16,52-18-15,1 17 0,-89-17-1,53 0 1,-35 0 0,-18 0-1,18 0 1,36 0-1,-54 0 1,53 0 0,-35 0-16,-18 0 15,36 0 17,-1 0-17,-34 0 1,-1 0-1,35 0-15,-34 0 16,17 0 15,-18 0-15,-17 0 0,34 0-1,-34 0 1,17 0 15,18 0-15,-35 0-1,35 0 1,-18 0 0,-17 0-16,17 0 15,0 0 16,1-17 1,-19 17-17,1 0-15,0 0 16,-1 0 0,1 0 15,17-18-16,-17 18 1,-1 0 0,1 0-1,0 0 1,-1 0 15,36 0-15,-35 0-1,-1 0 1,1 0 0,0 0-1,17 0 1,0 0 0,-17 0-1,0 0 1,-1 0-1,1 0 17</inkml:trace>
</inkml:ink>
</file>

<file path=ppt/ink/ink1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6:42:39.60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16122 8661 0,'18'0'47,"-18"-18"-16,17 18-31,1 0 32,17-18-32,18 18 31,-18 0-31,54 0 15,-54 0 1,0 0-16,0 0 16,89 0-1,-71 0 17,35 18-32,0-18 15,-53 0 1,54 0-1,-19 0 1,-35 0 15,18 0-15,18 0 0,-53 0-1,34 0 1,19 0-1,-36 0 1,18 0 0,-17 0-1,34 0 1,-35 0 0,1-18-1,17 18 1,17-17 15,-35-1-15,18 18-1,0-17 1,-18 17 0,1-18-1,-19 18 1,36 0 281,36 0-297,-37 0 15,1 0 1,106 0 0,0 0-1,-106 0 1,35 0 15,18 0-15,-89 0-1,54 0 1,-36 0 0,-17 0-16,17 0 15,36 0 1,-36 0-1,0 0-15,-17 0 16,52 0 0,-34 0-1,17 0 1,0 0 15,-36 0-15,19 0-1,16 0 1,-16 0 0,-1 0-1,18 0 1,-35 0 0,34-18-1,19 1 16,0 17-15,-19-18 0,54 18-1,-17 0 1,-54 0 0,88 0-1,18 0 1,-88 0 15,71 0-15,-89 0-1,18 0-15,-18 0 16,36 18 0,-54-18-1,1 0 1,0 0-1,35 17 282,35 1-297,-35-18 16,0 18 0,0-1-1,17-17-15,-17 18 16,35 17-1,-17-35 1,-18 18-16,0 17 16,70-17-1,-70-18 1,53 0 0,-18 0-1,-17 0 1,17 0-1,-18 0 1,-17 0 0,-17 0-1,34 0 1,-17 0 15,18 0-15,-1 0-1,-35 0 1,36 0 0,-36-18-1,36 18 1,-18 0 0,-36 0-1,54-18 1,-18 18-1,0 0 1,35 0 15,0 0-15,-53 0 0,54 0-1,-19 0 1,-35 18-16,18-18 15,18 0 1,-18 0 0,17 0-1,1 0 1,-53 0 0,52 0 296,18 0-296,-35 18-1,35-18 1,-17 0 0,-18 17-16,17-17 15,54 18 1,-36-18-1,18 18 1,35-18 0,-106 0-1,36 0 1,-1 0 0,-34 0-1,17 0 1,17 0-1,-35 0 1,36 0 0,-36 0-1,1 0-15,-1 0 16,35 0 15,-34 0-15,17 0-1,0 0 1,-18 0 0,18 0-1,-18 0 1,0 0 0,1 0-1,16 0 1,-16 0 15,-19 0 0,1 0-31,0 0 16,17 0 0,-17 0-1,17 0 1,-17 0-1,-1 0 1,1 0 0,-1 0-1,1 0 1,0 0 0,-1 0-1,1 0 16,0 0 32,-1 0-32,1 0-15,0 0-1,-1 0 1,1 0 15,-1 0 32,1 0 46,0 0-62</inkml:trace>
</inkml:ink>
</file>

<file path=ppt/ink/ink1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6:42:47.04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6791 9296 0,'18'0'94,"-1"0"-78,1 0-16,0 0 15,-1 0 16,54 0-15,52 0 0,-70 0-1,88 0 1,-88 0 0,18 0-16,-18 0 15,52 0 1,-52 0-1,36 0 1,-1 0 0,-35 0-1,35 0 1,35 0 0,-70 0-1,88 0 1,-35 0-1,-71 0 1,54 0 15,-19 0-15,-34 0 0,52 0-1,-53 0 1,36 0-1,-1 0 1,-35-18 0,1 18-1,34 0 1,-35 0 0,36-18-1,17 18 16,-35-17-15,71-1 0,-19 18-1,-34 0 1,35 0 0,-53 0-1,70 0 1,-35 0-1,-35 0 1,53 0 0,-18 0-1,-17 0 1,35 0 0,-18 0-1,-35 0 1,35 0-1,-53 0 1,36 0 15,17 0-15,-53 0 0,89 0-1,-18 0 1,-53 0-1,70 0 1,36 0 0,-89 0-1,71 0 1,-35 0 0,-70 0-1,34 0 16,1-17-15,-54 17 0,54 0 327,17 0-327,-35 0-16,0 0 16,17 0-1,1 17-15,-18-17 16,88 18 0,-70-18-1,17 0-15,-35 17 16,88-17 15,-106 0-15,71 18-1,35-18 1,-88 35 0,70-17-1,-17-18 1,-53 0-1,35 0 1,18 0 0,-53 0-1,35 0 1,-52 0 0,-1 0-16,0 0 15,18 0 1,18 0-1,-18 0 1,17 0 0,-35 0 15,54 0-15,-19 0-1,-35 0 1,36 0-1,17 0 1,-53 0 0,36 0-1,-36 0 1,53 18 0,-17-18-1,-36 0 16,36 17-15,17-17 0,-53 0-1,36 18 1,-1 0 0,-17-18-1,18 17 1,-1-17-1,-34 0 1,-1 0 0,0 0-1,18 0 1,-17 0 0,87 0 280,18-17-280,18-1-16,-18 18 16,-35 0-1,-18 0 1,88 0 0,-123 0-1,18 0-15,-18 0 0,35 0 31,-53 18-15,18-18-16,-18 0 16,89 17-1,-71 1 1,53-18-16,-1 17 31,-87-17-15,88 18-1,-71-18 1,1 0 0,34 0 15,-17 0-15,-18 0-1,53 35 1,1-35-1,-36 18 1,88-18 0,-88 0-1,88 18 1,-53-18 0,-35 0-1,53 0 1,-18 17 15,-53-17-15,53 0-1,1 0 1,-37 18 0,37-18-1,-54 0 1,0 0-16,0 0 15,54 0 1,-54 0 0,0 0-16,-17 0 15,52 0 1,-34 0 0,17 0-1,17 0 1,-52 0 15,52 0-15,-17 0-1,-35 0 1,35 0 0,-18 0-1,-17 0 1,-1 0-1,1 0 1,17 0 0,-17 0-1,0 0 17,87 0 311,19-35-327,-36 17-16,-17 18 16,17-18-1,-35 1 1,53-1-1,35-17 1,-71 17-16,36 18 16,-18-17 15,-35 17-15,18-18-1,-1 18 1,-34-35-16,16 35 31,37-18-15,-36 18-1,17-18-15,1 18 16,35 0 0,-36 0-1,18 0 1,-17 0-1,-18 0 1,17 0 0,1 0-1,-53 0 1,87 0-16,-16 0 31,-37-17-15,54 17-1,18 0 1,-71 0 0,53 0 15,-36 0-15,36 0-1,0 0 1,-36 0-1,36 0 1,-18 0-16,-35 0 31,18 0-15,-18 0 0,-36 0-1,124 0 251,71 35-251,-53-17-15,-53-18 16,-36 0 0,1 17-1,-18-17-15,-18 0 16,36 18 0,17 0-1,-53-18 1,53 0-1,-52 0 1,52 0-16,0 0 16,-35 0 15,35 0-15,18 0-1,-89 0 1,89 0-1,-70 0 1,17 0 15,-1 0-15,-16 0 0,34 0-1,18 0-15,-52 0 16,34 0 15,-34 0-15,-1 0-1,18 0 1,-18 0 0,-17 0-16,17 0 15,0 0 16,1 0-15,16 0 0,1 0-1,18 17 1,-53-17 0,17 0-1,-18 0 1,1 18-1,35-18 1,-35 0-16,17 0 16,-17 0 15,-1 0-15,1 0-1,-1 0 16,1 0-15,0 0 15,-1 0 1</inkml:trace>
</inkml:ink>
</file>

<file path=ppt/ink/ink1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6:42:52.13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6809 10001 0,'35'-17'125,"0"17"-125,0-18 16,18 18-16,36 0 15,16-18 1,-16 1 0,34 17-1,106-18 1,-158-17 0,158 35-1,-105 0 1,-54 0-1,18 0 1,-52 0 0,17 0-16,-18 0 15,53-18 17,-35 18-17,35-17 1,18-1-1,-71 18 1,54-18 0,-1 1-1,-53 17 1,53 0 0,-17 0-1,-36 0 1,53-18-1,36 18 17,-71 0-17,70 0 1,-52 0 0,52 0-1,18 0 1,-88 0-1,88 0 1,0 18 0,-88-18-1,88 53 1,18-18 0,-71-35 15,53 35-16,-88-35 1,53 18 0,-18-1-1,-52-17 1,70 18 0,-18 0-1,-53-18 1,53 35-1,36-17 1,-71-18 0,52 17-1,-16 1 1,-19-18 0,18 17-1,-17 1 1,-36-18-1,36 0 17,-36 0-17,18 0 1,0 0 0,-18 0-1,53 0 1,-17 0-1,-36 0 1,36 0 0,17 0-1,-35 0 1,35 18 0,-53-18 15,18 0-31,-18 0 15,54 17 1,-19-17 0,18 18-1,1 0 1,-36-18 0,-1 17-1,1-17 1,-35 0-1,0 0 1,87 0 250,37 0-266,16 0 15,-52 0 1,53 0 0,-53 18 15,-53-18-16,88 18 1,0 17 0,-88-35-1,70 0 1,-17 0 0,-53 0-1,35 17 1,-52-17-1,34 0-15,-35 0 16,54 0 0,-1 0-1,-35 0 1,17 0 0,-35 0-1,54 0 1,-19 0-1,-34 0 17,16 0-17,54 0 1,-70 0 0,16 0-1,19 0 1,-36 0-1,36 0 1,-18 0 0,-18 0-1,18 0 1,-18 0 0,18 0 15,35 0-16,-52 0 1,52-17 0,0 17-1,-17 0 1,34 0 0,54 0-1,-106 0 1,71 0-1,-89 0 1,18 17-16,-36-17 16,1 0-1,141-35 251,70-35-266,-53 34 16,-17-17 15,71 18-16,-72-18 1,-105 53 0,71-17-1,-71 17 1,-1 0-16,-16 0 16,87 0-1,-70 0 1,0 0-16,0 0 15,70 0 1,-70 0 0,106 0 15,-18 0-15,-88 0-1,53 17 1,-35 1-1,-19-18 1,1 0 0,18 0-1,-36 0 1,18 0 0,-35 0-1,52 0 1,1 0-1,-36 0 1,53 0 0,-35 18-1,-17-18 1,34 0 0,-35 0 15,-17 0-16,17 0 1,18 0 0,-35 0-1,-1 0 1,1 0 0,0 0-16,-1 0 15,1 0 1,0 0-1,-1 0 17,1 0-1,0 0-15,-1 0-1,1 0 16</inkml:trace>
</inkml:ink>
</file>

<file path=ppt/ink/ink1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6:43:00.57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6738 4815 0,'0'18'0,"0"0"141,18-1-94,-1-17-16,1 18-31,17-18 16,18 18-1,-18-1 1,36 1 0,17 17-16,-17-35 15,-1 35 16,1-17-15,-36-18 0,0 18-1,18-1 1,-17-17 0,-1 0-1,53 0 1,-17 0-1,17 0 1,18 0 0,-53 0-16,88 0 31,0 0-15,-88 0-1,53-17 1,17 17-1,-70 0-15,53 0 32,17 0-17,-70 0 1,71 0 0,-71 0-1,-1 0-15,-16 0 16,70 0 15,-53 0-15,70 0-1,-17 0 1,-53 0 0,70 0-16,-17 0 31,-53 0-16,53 0 1,-18 0 0,-53 0-1,18 0 1,18 0 15,-36 0-15,36 0-1,-36 0 1,18 0 0,17 0-1,-52 0 1,35 0 0,17 0-1,-34 0 1,17 0-1,-18 0 1,0 0 0,0 0-1,1 0 1,-1 0 15,-17 0-15,-1 0-1,142 0 267,17 0-282,-34 0 15,16 0 1,-52 0 0,0 0-16,17 17 15,36 19 1,-106-36-1,88 0 1,-17 0 0,-54 0-1,89 17 1,-88-17 0,17 18-16,-18-18 15,54 18 16,-54-18-15,19 0 0,16 0-1,-52 0 1,18 0 0,-18 0-1,-18 0 1,53 0-1,-53 0 1,1 0-16,-1 0 16,36 0-1,-18 0 1,17 0 15,1 0-15,-36 0-1,0 0-15,18 0 16,18 0 0,-18 0-1,52 0 1,19 0 0,-71 0-1,53 0 1,17 0-1,-70 0 1,35 0 0,-17 0-1,-18 0 1,0 0 0,-36 0 15,248 0 219,88 0-235,-71 0-15,-35 0 16,-36 17 0,54 18-1,-159-17-15,35 0 32,-88-1-17,-18-17-15,18 0 16,71 36-1,-72-36-15,54 0 32,88 0-17,-123 0 1,88 17 0,-1-17-1,-69 0 1,52 0 15,-35 0-15,-54 0-1,37 0 1,-1 0 0,-53 0-16,36 0 31,-36 0-16,18 0-15,-18 0 16,36 0 0,-36 0-1,53 0 1,0 0 15,-52-17-15,69 17-1,-16-36 1,-54 36 0,53-17-1,-53-1 1,-17 18-16,17 0 16,-17 0-1,0 0 1,281-35 203,90 35-204,-72 0-15,-70 0 16,-106 0-1,-35 0 1,70 17 0,-70 19-1,-53-36 1,88 53 0,-88-53 15,18 17-31,-1 1 15,124 0 1,-53-1 0,-52 1-16,16-18 31,-52 0-15,18 0-16,-18 0 15,35 0 1,-53 0-1,53 0-15,18 0 32,-70 0-17,52 0 1,18-18 0,-54 18-1,37-17 1,-1 17 15,-53-18-15,53 18-1,-52 0 1,34-18 0,1 18-1,-18-17 1,17 17-1,1 0 1,-36 0 0,18-18-1,17 18 1,-52 0 0,35 0 15,-18 0-16,18 0 1,18 0 0,-54 0-16,36 0 15,18 0 17,-36 0-17,18 0 1,-35 0-1,-1 0-15,19 0 16,17 0 15,-36 0 1,1 0-17,-1 0 1,19 0-1,-19 0 1,-17-18 15,36 18-15,-19 0 0,1 0-1,0 0 1,-1 0 15</inkml:trace>
</inkml:ink>
</file>

<file path=ppt/ink/ink1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6:43:05.78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6844 5962 0,'0'-18'16,"18"1"15,-1 17-31,18-18 15,89 0 1,-36-17 0,-17 35-16,17-35 15,106 0 1,-106 35 0,88-18-1,-34 0 1,-89 18 15,70 0-15,-35-17-1,-35 17 1,71-36 0,-19 19-1,-52 17 1,71 0-1,-71-18 1,0 18-16,35 0 16,35-18-1,-35 1 1,71 17 15,0-18-15,-53 1-1,53 17 1,-1 0 0,-105 0-1,88 0 1,-17 0 0,-71 0-1,53 0 1,-18 0-1,-35 0-15,0 0 16,88 0 0,-18 0-1,-52 0 1,17 0 0,-35 0-1,35 0 1,0 0 15,-35 0-15,53 0-1,0 0 1,-36 0 0,71 0-1,18 0 1,-71 17-1,106 1 1,-123-1 0,52 1-16,-52 17 15,141 1 1,-159-36 15,88 35-15,-53-17-1,-35-18 1,17 0 0,-34 0-1,175 0 267,36 0-282,36 35 15,69 0 1,-228-17-1,35 17 1,-36-17 0,-70-18-1,53 17 1,0 1 15,-54-18-15,37 0-1,-36 0 1,0 0-16,17 0 16,36 0-1,-53 0 1,106 0 0,-18 0-1,-88 0 1,52 0-1,1 0 1,-88 0 15,88 0-15,0 0 0,-54 0-1,90 0 1,16 0-1,-52 0 1,53 0 0,0 0-1,-106 0 1,88 35 0,-106-35-1,53 18 1,-53-18-1,159-35 251,18 17-266,0-17 31,-71 35-15,88 0 0,-123 0-1,-35 0-15,17 0 16,88 0-1,-88 17 1,142 36 0,-36-35-1,-124-18 1,124 0 0,-35 0-1,-88 0 1,123 0-1,-71 0 1,-52 0 0,17 0-1,18 0 1,-18 0 15,71 0-15,-54-18-1,1 18-15,0 0 16,88 0 0,-88 0-1,70 0 1,18 0 0,-88 0-1,35 0 1,-70 0-1,105 0 267,71 0-282,-70 0 15,-36 0 1,88 36 0,-123-19-1,-18-17-15,-17 0 16,52 18-1,-35-1 1,36-17 0,17 0-1,-71 0 1,72 0 0,-1 0-1,-88 0 1,52 0-1,1 0 1,-88 0 15,88 0-15,-18 0 0,-35 0-1,35 0 1,-35 0-1,35 0 1,-17 0 0,-36 0-1,88 0 1,-17 0 0,-53 0-1,71 0 16,-36 0-15,-35 0 0,35 0-1,0-17 1,-53 17 0,18-18-1,-17 18 1,34 0-1,-35 0 1,1 0 0,17-17-1,0 17 1,-18-18 0,-17 18-1,17-18 1,-18 18-1,19-17 1,-19 17 15,1 0 1,0 0-1</inkml:trace>
</inkml:ink>
</file>

<file path=ppt/ink/ink1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6:43:11.39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6632 6332 0,'0'18'15,"18"-18"1,0 0 15,-1 18-31,1-18 16,-1 0-1,107 53 1,-18-36 0,141 71-1,-18-17 1,-141-18 0,71-18-1,-36 0 1,-52-35-1,52 18 1,-17-18 0,-35 0 15,35 0-15,-53 0-1,-1 0-15,19 0 16,53-18-1,-54 1 1,71-1 0,-17 1-1,-54-1 1,54 0 0,-1 1-1,-70 17 16,35 0-15,-17 0 0,-54 0-1,160-36 235,35 36-234,-71 0-16,-36 0 16,-34 0-1,17 0 1,-35 0-16,-18 0 15,54 0 1,-36 0 0,70 0-1,-17 0 1,-36 0 0,36 0-1,53 0 16,-106 0-15,88 0 0,-35 0-1,-53 0 1,70 0 0,-70 0-1,71 0 1,34-17-1,-87-1 1,70 18 0,0-18-1,-88 18 1,88-35 0,18 0-1,-106 35 1,141-18-1,-88 1 1,-53 17 15,17-18-15,-35 18 0,18-18-1,-35 18 1,282 0 203,35 0-204,-53 18-15,-17 0 16,-89 17-1,-17 0 1,-71-35 0,0 18-1,1-1 1,-19 1-16,18-18 31,-35 0-15,0 0-16,-18 0 15,54 0 1,-37 0 15,37 0-15,17 0 0,-54 0-1,54 0 1,18-18-1,-71 18 1,35-17 0,35-1-1,-70 18 1,106-18 0,0 18-1,-71 0 1,88 0 15,-87 0-15,-19 0-16,18 0 15,89 0 1,-72 0 0,37 18-1,-54-18 1,-53 18-1,18-18 1,-35 0 0,176 0 218,17 35-218,36-17-1,-35 17 1,-53-17-16,-53-18 16,-18 17-16,-35-17 15,0 0 1,35 18 15,35 0-15,-52-18-1,88 35 1,-1-35 0,-87 0-1,52 0 1,18 0-1,-88 0 1,88 0 0,-52 0-1,-54 0 1,106 0 0,-88 0-1,88 0 1,-35-35-1,-71 35 1,53-18 15,1 0-15,-72 18 0,54 0-1,-36-17 1,-17 17-1,158 0 251,71 0-266,0 0 16,0 0-1,-71 17 1,-70-17-16,18 18 16,17-18-1,-88 18 1,35-18-1,-18 17 1,-34-17 0,52 18 15,-18-18-15,-34 0-1,52 0 1,0 35-1,0-35 1,18 0 0,-53 0-1,35 0 1,18 0 0,-88 0-1,52 0 1,1 0-1,-36 0 17,36 0-17,-1 0 1,-52 0 0,35 0-1,-18 0 1,18 0-1,0 0 1,-36 0 0,1 0-1,17 0 1,-17 0 0,17 0-1,-17 0 32,0 0-16,-1 0 1,1 0-1</inkml:trace>
</inkml:ink>
</file>

<file path=ppt/ink/ink1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6:43:14.93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6720 7161 0,'18'0'15,"-18"-17"-15,18 17 31,17 0-31,0-18 32,71 18-17,88 0 1,-123 0-16,87 0 16,36 0-1,-88 0 16,53 0-15,-35 0 0,-54 0-1,54 0 1,-54 0 0,-17 0-1,0 0 1,106 0-1,-71 0 1,35-53-16,18 36 16,-88-1 15,71 0-15,-18 1-1,-36 17 1,54-18-1,17 0 1,-53 18 0,18-17 15,-18 17-15,-53 0-1,89 0-15,-89 0 16,18 0-16,0 0 31,53 0-15,-36 0-1,36 0 1,-18 0-16,-35 0 16,71 0 15,-36 0-16,-70 0 1,-1 0-16,248 0 281,52 35-265,-70 18-16,-53-18 16,-88-17-1,-18-1-15,53 19 16,-88-19-1,88 36 1,18-35 15,-88 0-15,52-18-16,-52 0 16,-1 0-16,-17 0 15,71 0 16,-1 0-15,-70 0 15,35 0-31,-35 0 16,53 0 0,-18 0 15,-53 0-16,54 0 1,-19 0-16,-17 0 16,35-18-1,1 18 17,-37 0-17,54 0 1,-18-18-1,-35 18 1,36 0 0,-1 0 15,-35 0-15,17 0-1,-34 0-15,16 0 16,-16 0-1,-1 0 17,-17 0-1,-1 0-31,1 0 16,0 0-1,-1 0 63</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6:45:01.81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7444 10760 0,'0'0'16,"-18"0"-16,0 0 16,-17 0-1,0 0 1,0 0 15,-1 0-15,1 0-1,0 0 1,-1 0-16,19 0 16,-19 0-1,19 0 17</inkml:trace>
</inkml:ink>
</file>

<file path=ppt/ink/ink2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6:43:24.36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6897 11695 0,'17'-18'110,"1"18"-110,0-18 15,17 18 1,53-17 0,18 17 15,-35-18-16,52 0 1,36 18 0,-71 0-1,71 0 1,-89 0 0,19 0-16,-19 0 15,89 0 1,-71 0-1,35 0 1,19 0 0,-107 0-1,71 0 1,0 0 0,-54 0-1,37 0 1,-1 0-1,-53-17 17,71 17-17,-35-36 1,34 19 0,-16 17-1,-19 0 1,36-18-1,0 18 1,-36-17 0,54 17-1,17-18 1,-88 18 0,88-18 15,-18 18-16,-87 0 1,17 0 0,17 0-1,-52 0 1,-1 0 0,230 0 218,124 0-218,-18 18-1,-71 0-15,-53 34 16,-53-16-1,19-1 1,-54 18 0,-88-53-1,52 35 1,-52-35 0,0 18-16,18-18 31,35 18-16,-18-18 1,-18 0-16,19 17 16,69-17-1,-52 0 1,35 0 0,18 0-1,-88 0 1,123 0-1,-36 0 1,-87 0 0,88 0-1,-18 0 1,-88 0 0,52 0-1,-34 0 1,-53 0-16,17 0 15,36 0 17,-54 0-17,107-17 282,17-19-281,0 36-16,18-17 15,-54 17 1,54-18 0,-53 18-16,35 0 15,141 0 1,-193 0 0,122 0-1,-52 0 1,-88 0-1,87 0 17,54 0-17,-124 0 1,89 0 0,-19 0-1,-70 0 1,71 0-1,-18-18 1,-70-17 0,70 35-1,0-18 1,-106 18 0,54-17 15,-54 17-16,18-18 1,-18 0-16,194 1 266,54-18-266,-36 35 15,-36 0 1,-70 0 0,36 0-1,-89 0 1,-18 0-16,19 0 15,52 35 1,-88-35 0,88 0-1,18 0 1,-89 0 0,124 0-1,-18 0 16,-70 0-15,53 0 0,0 0-1,-106 0 1,88 0 0,-53 0-1,-53 0 1,36-18-1,-36 18 1,18 0 0,-18 0 15,195 0 219,52 0-234,0 0-16,-106 0 31,-34 18-31,52 17 31,-106-35-15,18 18-1,-71-18 1,18 0-16,-18 0 16,53 0-1,-35 0 1,18 0-1,35 0 1,-89 0 0,54-18 15,35 18-15,-71-18-1,53 18 1,0-35-1,-35 18 1,35 17 0,18-18-1,-70 18 1,16-18 0,-16 18-1,-1-17-15,-17 17 16,52-18-1,-52 18 1,35 0 0,-18-18-1,-17 1 1,17 17 0,0 0 15,-17 0-16,0 0 1,17 0 15,-18 0-15,1-18 0,0 18-1,-1 0 1,1 0-1,0 0 17,-18-18-1,17 18-15,1 0-1,0 0 16,-1 0-15,1 0 0,17 0-16,-17 0 31,-1 0 0</inkml:trace>
</inkml:ink>
</file>

<file path=ppt/ink/ink2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6:43:27.19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6985 12241 0,'0'18'31,"0"0"1,35-1-1,18 1-15,18-18-1,35 18 1,52 17-1,-52-35 1,-18 18-16,18 17 16,53-35-1,-18 17 1,-53-17 0,0 0-1,-35 0 1,88 0-1,-35 0 1,-53 0 0,88 0-1,-52 0 1,-37 0 0,72 0-1,-18 0 16,-18 0-15,35 0-16,-34 0 31,-36 0-31,-1 0 16,90-17 0,-90 17-16,90-18 31,-19-17-16,-70 35 1,35-18 0,0 18-1,-52-17 1,52-1 15,35-17-15,-70 35-1,71-36 1,-36 19 0,-35-1-16,53 0 31,-89 18-15,89-17-1,-18-1 1,-35 18-1,18-17-15,-1 17 32,-34-36-17,52 36 1,-18 0 0,-17 0-1,35 0 1,1 0 15,-54 0-15,36 0-1,-19 0 1,-34 0-16,17 0 16,1 0-16,-1 0 31,-17 0-16,-1 0 1,1 0 0,-1 0-1,1 0 1</inkml:trace>
</inkml:ink>
</file>

<file path=ppt/ink/ink2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6:43:38.85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9931 13670 0,'35'-17'141,"-17"17"-126,-1-18 1,36 0-1,-35 18-15,17-17 16,36-1 0,-36 18-1,35-18 1,-17 18 0,-17 0-1,17 0 1,-18 0-1,0 0 1,18 0 15,-18 0-15,1 0-16,-1 0 16,53 0-1,-53 0 1,54 0-1,-1 0 1,-53 0 0,36 0-1,-1 0 1,-17 0 0,18 0-1,-18 0 1,-18 0-1,71-17 1,-71-1 0,0 18-16,18 0 15,35-18 1,-52 18 15,52-17-15,0 17-1,-53 0 1,36 0 0,17 0-1,-35 0 1,53-18 0,-36 0-1,-17 18 1,18-17-1,-36 17 1,0 0 15,-17 0-15,211 0 234,89 35-219,-36 0-31,-35 18 16,-71-17-1,71-1 1,-176-35 0,17 35-1,-53-35 1,1 0-16,-1 18 16,35-18-1,-34 0 1,70 0-1,52 35 1,-70-35 15,54 18-15,-37-1 0,-52-17-1,18 18 1,-1-18-1,-34 0 1,34 0 0,-17 0-1,-18 0 1,36 0 0,-53 0-1,17 0-15,0 0 31,36 0-15,-18 0-16,17 0 31,1-18-15,-36 18 0,53 0-1,-17-17 1,-1 17-1,54-18 1,70-17 0,-124 35-1,89 0 1,-71 0 0,-35 0-16,0 0 15,18 0 1,-18 0-1,-36 0 1,213 0 250,122 0-266,-69 17 15,-19 19 1,36 34 0,-229-52-1,70 0-15,-88-1 31,17 1-31,-34-18 16,34 17 0,-52-17-1,88 0 1,-18 0 0,-35 0-1,88 36 1,18-36-1,-107 0 1,107 0 0,-53 0 15,-71 0-15,53 0-1,18 17 1,-53-17-1,35 0 1,-52 0 0,17 0-16,0 0 15,70 0 1,-70 0 0,35 0-1,0 0 1,-52 0-1,34 0 17,-52 0-17,141-17 251,87-1-250,-16-17-16,-19 17 15,-69 18 1,-19-35-1,53 35 1,-17 0-16,-71 18 16,18-18 15,0 0-15,-18 0-1,18 0 1,35 0-1,-70 0 1,87 0 15,-69 0-15,-36 0-16,35 0 16,18 0-1,-71 0-15,53 0 31,0 0-15,-35 0 0,53 0-1,-18-36 1,-52 36-16,52-17 31,18 17-15,-36-18-1,18 0 1,0 18 0,-52-17-1,52 17 17,-35-18-17,-18 18-15,0 0 16,36-18-1,-36 18 1,36 0-16,-1 0 31,-17 0-15,18 0 0,-1 0-1,-17 0 1,36 0-1,-1 0 1,-53 0 0,36 0 15,-1 0-15,-17 0-1,18 0-15,-36 0 31,53-17-15,0-1 0,-52 18-1,34 0 1,1 0 0,-36-17-1,18 17 1,-36 0-1,1 0 1,17 0 0,-17 0 15,0 0-15</inkml:trace>
</inkml:ink>
</file>

<file path=ppt/ink/ink2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6:43:44.97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6809 14446 0,'17'0'125,"1"0"-125,0 0 16,17 0-1,-18 0 1,36 18 0,-17-18-1,-1 0 1,35 18-1,-34-18 1,17 17 0,17-17-1,-34 0 17,-1 18-17,0-18 1,0 0-16,1 0 15,17 0 1,-18 0 0,35 17-1,1 1 1,-53-18 0,52 18-1,-17-18 1,-18 17-1,36-17 17,-18 0-17,-18 0 1,18 0 0,0 0-1,-18 0 1,36 0-1,-18 0 1,17 0 0,1 0-1,-36 0 1,53 0 0,-17 0-1,-36 0 1,53 0-1,0 0 1,-35 0 0,53 0-1,18 18 17,-71-18-17,141 18 1,-124-1-1,89-17 1,-18 18 0,-106-18-1,54 35 1,-19-17 0,-52-18-1,-1 0 1,36 0 296,0-35-312,18 17 16,-18-17-16,0 17 16,17 0-1,36-35 1,17 36-1,-70 17 1,53-18 0,18 18-1,-54 0 1,54 0 0,-54 0-1,-17 0-15,18 0 16,52 35-1,-35-17 17,71 17-17,-18-17 1,-88 0 0,124 35-1,-72-53 1,-16 17-1,16-17 1,1 0 0,-70 0-1,52 0 1,18 0 0,-54 0 15,37 0-16,-54 0 1,18 0-16,-18 0 16,71 0-1,-71 0 1,89 0 0,-36 0-1,-53-17 1,18 17-1,-35 0 1,88-53 281,-1 53-297,-16-18 16,-36 18 15,17 0-31,-35 0 15,54 0 1,-54 0 0,18 0-1,17 0 1,-34 0 0,16 0-1,1 0 1,-17 0-1,34 0 1,1 0 0,-36 0-1,36 0 1,-1 0 0,-35 0-1,36-18 1,-36 1-1,53 17 17,18 0-17,-53 0 1,71-18 0,-18 0-1,-36 18 1,36-17-1,17-1 1,-70 1 0,36-19-1,-1 1 1,-18 35 0,1-18 15,17 18-16,-53-17 1,36 17 0,-36-18-1,53 0 1,1 18 0,-37-17-1,37 17 1,-19-18-1,-35 18 1,36-17 0,35-1-1,-89 18 1,54-18 0,0 18-1,17-17 1,0-1-1,-53 18 17,36 0-17,-1 0 1,-52 0 0,17 0-1,18 0 1,-18 0-1,1-18 1,-1 18 0,-17 0-1,17 0 1,-17 0 0,-1 0-16,1 0 31,17 0-16,-17 0 1,-1 0 0,1 0-1,0 0 1,-1 0 0,1 0-1,0 0 16,-1 0 1</inkml:trace>
</inkml:ink>
</file>

<file path=ppt/ink/ink2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6:44:00.55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18309 14358 0,'18'0'234,"35"0"-218,-18 0 0,18 0-16,-18 0 15,0 0 1,54 0 15,-36 0-15,-18-18-16,18 18 15,53-17 1,-71 17 0,18 0-16,-18 0 15,53-18 1,-35 18-1,35 0 1,-17 0 0,-18 0-1,17 0 1,-17 0 0,-17 0-1,17 0 1,52 0-1,-69 0 1,52 0 15,-53 0-15,18 0-16,-18 0 16,36 0-1,-53 0 1,52 0-1,-17 0 1,-18 0 0,36 0-1,-36 0 1,0 0 0,36 0-1,17 0 16,0 0-15,18 0 0,-53 0-1,35 0 1,18 0 0,-71 0-1,-17 0 1,105 0 265,54 0-265,-18 35-16,-54-35 15,1 18 1,-18-18 0,-17 0-16,17 18 15,0-18 1,-52 0 15,17 0-31,0 0 16,35 0-1,-18 0 1,18 0 0,1 0-1,-36 0 1,17 0-1,1 0 1,-36 0 0,53 0-1,-17 0 1,-18 0 0,35-18-1,-35 18 1,53 0-1,-18 0 1,-35 0 0,35 0 15,18 0-15,-71 0-1,53 0 1,36 0-1,-89 0 1,71 0 0,-53 0-1,-18 0-15,36 0 16,17 0 0,-53 0-1,18 0-15,-18 0 31,53 0-15,-70 0 0,17 0-1,1 0 1,-19-18 0,54 18 280,-18 0-296,0 0 16,-18 0-16,35 0 31,-17 0-15,0 0 0,-17 0-1,-1 0 1141,0 0-1156,0 0 16,-17 0 0,0 0-1,52 18 1,-52-18-16,35 18 16,-18-18 15,0 0 0,-17 0-15,0 0-1,17 0 1,-17 0 15,-1 0-15,1 0-1,-1 0 1,1 0 0,0 0-16,-1 0 31,1 0-15,17 0-1,-17 0-15,0 0 16,-1 0-1,18 0 17,1 0-1,-19 0-15,1 17-1,17 1-15,-17-18 16,17 18-1,-17-18 17,0 0-17,17 0 1,-18 17 0,1-17-16,0 0 15,-1 18 16,1-18-15,0 0-16,-1 0 16,19 0-1,-19 0 17,1 0-1,-18 18-16</inkml:trace>
</inkml:ink>
</file>

<file path=ppt/ink/ink2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6:44:07.76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6615 15240 0,'17'0'94,"1"0"-94,0 0 31,-1-18-31,1 1 32,-1 17-32,1-18 15,17 0 17,-17 18-17,-18-17 1,35 17-1,-17 0 1,17 0 0,-17-18-1,17 18 1,18-17 0,-35 17-1,52 0 1,-35 0-1,1 0 17,17 0-17,17 0 1,-34 0 0,16 0-1,19 0 1,-36 0-1,36 0 1,-18 0 0,-18 0-16,0 0 15,36 0 1,-36 0 0,36 0 15,-18 0-16,-18 0 1,35 0 0,-17 0-1,-17 0 1,17 0 0,-1 0-1,19 0 1,-18 0-1,17 0 1,-34 0 0,34 0-1,-34 0 1,52 0 0,-18 0-1,-34 0 1,52 0-1,0 0 17,-35 0-17,35 0 1,0 0 0,-52 0-1,52 0 1,-18 0-1,-34 0 1,52 0 0,-53 0-1,36 0 1,-1 0 0,-17 0 15,18 0-16,17 17 1,-53-17 0,71 18-1,-18-18 1,-35 17 0,35 1-1,-52-18 1,16 0-16,-16 18 15,34-18 1,-34 17 0,34-17-1,-35 18 1,-17-18 0,53 0 296,34 0-312,1 0 16,-18 0-1,71 18 1,-106-18 0,18 0-16,-1 17 15,54-17 1,-54 0-1,18 0 1,18 0 0,-70 0-1,52 0 1,0 0 0,-35 0-1,53 0 1,-53 0-1,17 0 17,18 0-17,1 0 1,-54 0 0,35-17-1,-34 17 1,52-18-1,-18 18 1,-34-18 0,34 18-1,18-17 1,-52 17 0,34-18 15,19 18-16,-54-18 1,53 18 0,-17-17-1,-36 17 1,18-18 0,-18 18-1,-17 0-15,-1 0 16,160-17 249,34 17-249,1 0 0,-71 0-1,53 0 1,-53 0 0,-88 17 15,18-17-16,-36 18 1,18-18-16,-18 17 16,71-17-1,-35 0 1,-18 0-16,17 0 16,54 0-1,-72 0 1,54 0-1,18 0 1,-54 0 0,54 0 15,-1 0-15,-52 0-1,52 18 1,1-18-1,-71 18 1,35-18 0,-35 35-1,53-35 1,-36 18 0,-52-18-1,52 0 1,-17 0-1,-17 0 1,105 0 265,35-18-265,0 0 0,-52 18-1,-18 0-15,-36 0 16,54 0-1,-71 0 1,0 0-16,-18 0 16,53 0-1,-35 0 1,18 0-16,-19 0 16,54 0-1,-35 0 1,35 18-1,-18-18 1,-35 18 0,53-18-1,-18 0 1,-53 17 0,53-17 15,-17 18-16,70-18 1,53 0 0,-123 0-1,52 18 1,-35-18 0,-35 17-1,106-17 235,17-17-234,-35-19-1,18 19-15,-88 17 16,35 0 0,-18 0-16,-35 0 15,35 0 1,-35 0 0,17 17 15,1-17-16,-36 18 1,53-18 0,18 18-1,-71-1 1,54-17 0,-1 18-1,-35-18 1,35 0-1,0 0 1,-17 0 0,52 0 15,36 0-15,-71 0-1,53 0 1,-105 0-1,52 0 1,-53 0 0,88 0 218,1-18-218,-18-17-1,-18 35-15,-17 0 16,-19 0 0,37 0-1,-54 0 1,0 0-16,0 0 15,89 0 1,-71 0 0,53 0-1,35 0 17,-88 18-17,70-18 1,-35 17-1,-35 18 1,35-35 0,18 18-1,-53-18 1,35 0 0,18 0-1,-35 0 1,35 0-1,-53 0 1,70 0 15,-17 0-31,0 0 16,-36 0 0,36-18-1,-71 18 16,71 0-15,-18 0 0,-52 0-1,87-17 1,-17-1 0,-35 18-1,34-17 1,-52 17-1,71-18 1,-18 0 0,-71 18-1,88-17 1,-34-1 15,-54 18-15,53-18-1,0 18 1,-17-17 0,-1-1-16,19 0 31,-54 1-15,0 17-1,36-35 1,-54 35-1,36 0-15,-35 0 47,-1-18-31,1 18 0,0 0-1,-1 0 1,1 0 15</inkml:trace>
</inkml:ink>
</file>

<file path=ppt/ink/ink2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6:44:13.72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6668 15822 0,'0'0'16,"0"-18"-1,17 18 17,1 0-32,-1-17 15,19 17 1,-36-18 15,70 18-15,18-17-1,1 17 1,16 0 0,-16 0-1,-19 0 1,18 0-16,71 0 16,-88 0-1,87 17 1,19 1-1,-107-18 1,72 17 0,-54-17-1,-53 0 1,53 0 0,-17 0-1,-36 0 1,36 0 15,-18 0-15,-18 0-16,18 0 15,70 0 1,-70-17 0,53 17-1,17-18 1,-70 18-1,106 0 1,35 0 0,-123 0-1,87 0 1,1 0 15,-88 0-15,-1 0-1,124 53 267,-17-18-267,17 36-15,-53-18 16,106 17 0,-159-17-1,35-17 1,1-1-1,-71-35 1,35 18 0,35-1-1,-70-17 1,71 0 15,-71 0-15,53 0-1,-18 0 1,-53 0 0,53 0-1,36 0 1,-71 0 0,53 0-1,17-17 1,-70 17-1,35-18 1,18 0 15,-71 18-15,0-17 0,-17 17-1,70-53 329,71-53-344,-35 18 16,-19 52-1,107-34 1,-159 52-1,0 18-15,-18-17 16,18 17 15,-35 0-15,17 0 0,-17 0-1,-54 0 32,-17 0-31,-35 0-1,-71 0 1,107 0 0,-107 17-1,35-17 1,54 0-1,-71 0 1,70 0 0,-70 0-1,-18 0 1,89 0 15,-89 0-15,18 0-1,88 0 1,-35 0 0,17 0-1,54 0 1,-36 0 0,0-17-1,35 17 1,0-18-1,1 18 1,-1 0-16,1 0 31,-1 0-15,0 0 0,-17 0-1,-18 0 1,-18 0 15,36 0-15,0 0-1,0 0 1,17 0 0,0 0-1,1 0 16,70 0 1,52-18-17,142-17 1,424 35 0,175 88-1,-440-35 1,159 88-1,-160-35 1,-281-71 0,-1 1-1,-70-36 1,-18 0-16,1 0 16,17 0-1,17 0 1,-35 0-16,1 0 15,52-18 1,-53 0 15,53-17-15,18 0 0,-53-1-1,35 1 1,-17 18-1,-36-1 1,36-17 0,-1 17-1,-52 18 1,17-18 0,0 18-1,1-17 16,17-1-15,-36 18 0,36 0-1,-18-18 1,1 1 0,17-1-1,17 18 1,-35-17-1,18-1 1,18 18 0,-36 0-1,18 0 1,-18 0 0,54 0-1,16 0 1,-52 0 15,36 0-15,-19 18-1,-17-18 1,35 17 0,18 1-1,-71-1 1,54-17-1,-1 18 1,-53-18 0,36 0-1,-36 0 1,53 0 0,0 0-1,-53 0 16,54 0-15,-1-18 0,-53 18-1,36 0 1,-1 0 0,-34 0-1,16 0 1,1 0-1,-17 0 1,34 0 0,-17 0-1,18 0 1,-1 0 0,-34 0-1,16 18 1,19-18-1,-71 18 1,53-18 15,-18 17-15,-17-17 0,-1 0 15,1 0-16,0 0 1,-1 0 0,1 0 15,0 0-15,-1 0-1,1 0 16,0 0-15,-1 0 15,1 0 1,-1 0 186</inkml:trace>
</inkml:ink>
</file>

<file path=ppt/ink/ink2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6:44:20.14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12700 12188 0,'0'0'0,"35"0"0,53 0 15,-52 0 1,52 0 15,-35 0-15,-18 0-16,0 0 15,36 0-15,-36 0 16,-17 0-16,0-17 31,52 17-15,-35 0-1,18 0 1,0 0-16,-18 0 16,18 0-1,18 0 17,-36 0-17,1 0 1,34 0-1,-35 0 1,36 0 0,-18 0 15,0 0-15,17 0-1,-52 0-15,52 0 16,36 0-1,-53 0 17,88 17-17,18 1 1,-88 17 0,70-17-1,-18 0 16,-52-1-15,52-17 0,-70 0-1,71 0-15,-1 0 16,-52 0 15,52 0-15,-17 0-1,-53 0 1,53 0-16,-18-17 16,-35 17 15,35-18-15,36 18-1,-72 0 1,90 0-1,-90 0 1,19 0 0,-18 0-1,70 0 1,-52 0 0,-53 0-1,70 0 298,-35 18-313,0-1 15,35 1 1,-35-18 0,88 18-1,-88-1 1,17-17-16,1 0 15,35 0 1,-18 0 15,-35 0-31,0 0 16,88 0 0,-106 0-1,71 0-15,17-17 31,-70 17-15,71-18 0,-18 0-1,-53 18 1,70-17 0,-35 17 15,-52 0-16,52-18 1,0 0 0,-18 18-1,19-17-15,-36 17 16,35-18 15,35 18-15,-70-35-1,53 35 1,17-18-16,-70 18 16,71-17 15,-18-1-15,-53 18-1,70-18 1,-70 18-1,35-17-15,-35 17 32,53-18-17,-53 18 1,70 0 0,-17-18-1,-71 1-15,71 17 31,-70-18-15,-19 18 0,177 0 249,53 18-249,18 70 0,-36 0-1,-17 0-15,-18-35 16,70 35-1,-140-35 1,35 18 15,-18-53-15,-88-18 0,88 0-1,17 0 1,-69 0-1,52-53 1,-35 35 0,-54 0-1,72-17 1,-18 17 15,-36 1-15,19-18-1,-54 35 1,53-36 0,-17 19-1,-36-1-15,35 0 32,-17 1-17,-17 17 1,34-18-1,1 18 1,-36-18-16,36 1 31,-1 17-15,-35-18 0,36 18-1,-53 0 1,87 0-1,-52 0 17,-17 0-17,34-18 1,18 18 0,-52-17-1,69 17-15,-16-35 31,-54 17-15,53 18 0,-53-18-1,1 18-15,-1 0 16,36-17 0,-36 17 15,0 0-16,18 0 1,-35-18 0,35 18-1,-36-18-15,1 18 16,-1 0 15,1 0-15,0 0 15</inkml:trace>
</inkml:ink>
</file>

<file path=ppt/ink/ink2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6:44:25.97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7038 12894 0,'18'0'110,"17"0"-95,18 0-15,0 0 16,0 0-16,17 0 16,54 0-1,-54 0 1,54 18 0,17 17-1,-88-35 1,88 18-1,-88-18 17,70 17-17,18-17 1,-88 0 0,71 0-1,17 18 1,-88-18-1,53 0 1,-18 0 0,-35 0-1,35 0 1,0 0 0,-53 0 15,54 18-16,-37-18 1,90 0 0,-1 17-1,-88-17 1,35 0 0,35 0-1,-70 0 1,88 0-1,18 0 1,-88 0 0,105 0-1,-17 0 1,-53 0 0,52 0-1,-70 0 1,89 0-1,-18 0 17,-71 0-17,88 0 1,-35 0 0,-88 0-1,35 0 1,-70 0-1,53 0 282,34 0-281,-52 0 0,36 0-16,-37 0 15,1 0 1,89 0-1,-90 0 1,72 0 0,17 0-1,-35 0 1,88 0 0,-35 0-1,-89 0 1,54 0-1,-71 0 1,-18 0-16,18 0 16,17 0-1,-34 0 1,34 0 0,36 0 15,-53 0-16,70 0 1,-34 0 0,-37 0-1,37 0 1,-1 0 0,-18 0-1,107 0 1,-18 0-1,-89 0 1,124 18 0,-106-18 15,71 17-15,-35-17-1,-89 0 1,35 0-1,-34 0 1,158 36 250,88-19-251,-70 19 1,-36-19-16,-53-17 16,-17 18-1,18 17-15,-54-35 16,89 18-1,-53-18 1,88 17 0,0 1 15,-123-18-15,70 0-1,17 0 1,-105 0-1,106 0 1,-18 0 0,-70 0-1,70 0 1,0 0 0,-88 0-1,53 0 1,-36-18-1,-17 18-15,0 0 16,71-17 0,-89-1-1,53 18 1,0-17 0,-53 17 15,71-53 266,-17 35-297,-19 18 15,18-18 1,106 1 0,-88 17-1,53 0 1,35 17-1,-106 1 1,71-18 0,0 0-1,-89 0 1,89 0 0,35 0 15,-124 0-16,89 0 1,-71 0 0,-17 0-16,35 0 15,88-18 1,-88 1 0,158 17-1,18-36 1,-158 19-1,123 17 1,-35 0 0,-89 0 15,1 0-15,-36 0-1,-53 0 1,0 0-1,212-71 204,35 18-203,-17 0-1,-53 53 1,-1 0 0,-158 0-1,53 0 1,-18 18 0,-70-18-1,52 18 1,-17-18-1,-17 17 1,70-17 0,-18 0 15,-53 0-15,18 0-1,-18 0 1,0 0-16,-17 0 15,35 0 1,-35 0 0,17 0-16,-17 0 15,52 0 1,-35 0 0,36 0-1,-18 0 1,-18 0 15,18 0-15,0 18-1,-18-18 1,18 18 0,18-18-1,-54 0 1,19 0-1,-1 0 1,0 0 0,-17 17-1,-1-17 17,1 0-17,0 0 1</inkml:trace>
</inkml:ink>
</file>

<file path=ppt/ink/ink2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6:44:28.78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6668 13511 0,'17'0'31,"-17"18"-15,18-18-16,-18 18 31,17-18-16,19 0 1,-1 0-16,18 35 16,88 0-1,-18-17 1,36 17 15,-18 0-15,-88-17-1,53 0 1,0-1 0,-53-17-16,35 0 31,0 0-15,-52 0-1,52 0 1,-35 0-1,52-17 1,-34 17 15,-36-18-15,18 18 0,53-18-1,-35 1 1,-1 17 15,-52 0-15,52 0-1,-34 0 1,-19 0-16,1 0 16,35 0-16,-18 0 31,-17 0-31,-1 0 15,1 0 1,0 0 0,17 0-1,-17-18 1,-1 18 15,1 0-15,17 0-1,0 0 1,36 0 0,-36 0-1,1 0 1,-1 0 0,-18 0-1,1 0-15,0 0 16,-1 0-1,19 0 32,-19 0-31,1 0 0,0 0-1,-1 0 32,1 0-16,-1 0 16,1 0 16,0 0-48,-1 0 1,1 0 0,0 0 15,-1-17-16,1 17 1,0 0 0,-1 0-1,1 0 48,-18-18-32,17 18 16</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6:45:04.71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6826 10760 0,'0'-18'16,"0"0"31,18 18 62,0 0-93,-18-17-1,17 17 1,1 0 0,17 0-1,-17 0 16,-1 0-31,1 0 16,0 0 0,-1 0-1,1 0 1,17 0-16,0 0 16,18 0-1,-17 0 32,34 0-31,-34 0-1,16 0 1,-16 0 0,-1 0-1,36 0 16,-54 0-15,1 0-16,17 0 0,0 0 16,18 0-1,-17 0 17,-19 0-17,18 0 1,1 0-16,-1 0 0,18 0 15,-18 0 1,36-18 15,-36 1-15,0 17 15,36-18-31,-36 18 16,-17 0 15,35 0-15,-18 0-1,0 0 1,18-18-16,-18 18 16,-17 0-1,17-17 16,18 17-15,-35 0 0,35 0-1,-18-18 1,18 18 15,18 0-15,-36 0-1,0 0 1,36 0-16,-36 0 16,36 0 15,-19 0-15,-34 0-1,53 0 1,-54 0-16,36 0 0,-17 0 15,34 0 1,-35 0 15,54 0-15,16 0 15,-69 0-31,52 0 16,0 0-1,-53 0 17,54 0-17,16 0 1,-69 0-16,52 0 16,0 0 15,-53 0-16,71 0 1,-71 18 0,54-18-1,-19 17 1,1-17 15,-36 18-31,0-18 16,18 18-1,-18-18 1,18 0-16,18 17 16,-36-17-1,18 0 17,0 0-17,-35 0 1,52 0-1,-34 0 1,-1 18-16,-18-18 16,54 0-1,-18 0 17,-35 0-17,34 0-15,-16 17 16,17-17-1,-18 0 1,-17 18 0,17-18-1,-18 0 1,1 0 0,0 18-1,-1-18 1,1 0-1,0 0 1,-1 0 15,1 0 32</inkml:trace>
</inkml:ink>
</file>

<file path=ppt/ink/ink3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6:46:44.85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4692 11254 0,'18'0'235,"-1"0"-220,1 0 1,0 0 0,-1 0-1,1 0 1,17 0-1,0 0 1,-17 0 15,0 0-15,35 0 0,-18 0-16,0 17 15,18-17 1,-35 0-1,17 0 17,-17 0-17,-1 0-15,18 0 0,18 0 16,-35 0 0,17 0-1,1 18 16,-1-18-15,18 0 0,-18 0-1,-17 18 1,17-18 0,-17 0 15,-1 0-16,19 0-15,16 0 16,-16 17 0,-1 1-1,-17-18 1,17 17 15,18-17-15,-36 0-1,54 18 1,-18-18 0,-18 18-1,36-18 17,-18 0-32,-36 0 15,36 0 1,0 0-1,-35 0 1,-1 0 0,19 0-1,-19 0-15,19 0 16,34 0 0,-52 0-1,35 0 1,17 0 15,-52 0-15,53 0-1,-1 0 1,-17 0 15,-18 0-15,1 0-1,-19 0-15,18 0 16,1 0 0,-1 0-16,0 0 15,36 0 1,-36 0 0,53 0 15,1 0-16,-37 0 1,37 0 0,-19 0-1,-35 0 1,18 0 0,18 0-1,-18 0 16,-36 0-15,1 0-16,17 0 16,1 0 15,-19 0-15,36 0-1,0 0 1,-35 0-1,52 0 1,-17 0 0,-17 0-1,34 0 1,-52 0 0,-1 0-16,19 0 15,34 0 1,-17 0-1,18 0 1,-1 0 0,-34 0-1,34 0 1,-35 0 0,1 0 15,-1 0-16,-17 0 1,17 0 375,18 0-376,-18 0 1,0 0-16,-17 0 16,35 0 15,-18 0-16,36 0 1,-54 0 0,19 0-16,-1 0 15,18 0 1,-36 0 0,54 0-1,-18 0 1,-18 0-1,18 0 1,18 0 0,-18 0 15,52 0-15,-16 0-1,-54 0 1,53 0-1,0 0 1,-52 0 0,34 0-1,-17 0 1,35 0 0,0-18-1,-52 18 1,52 0 15,0 0-15,-17 0-1,17 0 1,-18 0 0,-34 0-1,52 0 1,0 0-1,-53 0 1,36 0 0,-53 0-1,87 0 1,-16 0 0,-37 0-1,54 0 1,-18 0-1,-17 0 1,17 0 0,-17 0 15,-36 0-15,53 0-1,-52-18 1,-1 18-16,18 0 15,17 0 1,-34 0 0,34-17 281,1 17-282,-1 0 1,18 0-1,-52 0 1,-1 0-16,18 0 16,17 0 15,-34 0-15,-1 0-16,0 0 15,53 0 1,-52 0-1,52 0 1,0 0 0,-35 0-1,53 0 1,-18 0 0,-53 0-1,54 0 1,-19 0 15,-52 0-15,88-18-1,-53 18 1,-1 0-16,1-17 16,53 17-1,-53 0 1,35-18-1,0 18 1,-52 0 0,52-18-1,0 18 1,-17-17 0,17 17-1,0 0 1,-53 0-1,71 0 1,-71 0 0,18 0-16,-17-18 31,70 18-15,-89 0-1,54 0 1,-1 0-1,-17 0 1,18-18 0,17 18-1,-18 0 1,54 0 0,35-17-1,-89 17 1,36 0 15,-18-18-15,-52 18-1,34 0 1,-35 0 0,18 0 327,0 0-327,18 0 0,52 0-1,-52 0 1,70-35 15,0 17-15,-88 18-1,88-17 1,-17 17 0,-36 0-1,53-18 1,-35 18-1,-18-18 1,18 18 0,-53 0-1,-18 0-15,18 0 16,53 0 0,-71 0-1,53 0 1,18 0 15,-53 0-15,70 0-1,-34 0 1,-37 0 0,37 0-1,34 0 1,-52 0-1,70 0 1,18 0 0,-89 18-1,124 0 1,-106-18 0,53 17-1,-35-17 1,-70 0 15,52 0-15,0 0-1,-35 0 1,17 0 0,19 0-1,-72 0 1,54 0-1,-36 0 1,106 0 250,71 0-251,-36 0 1,71 0 0,-159 0-1,-17 0-15,-18 0 16,70 0 15,-87 0-15,69 0-1,37 0 1,-72 0 0,71 0-1,0 0 1,-88 0-1,35 0 1,-35 0 0,71 0-1,-1-17 1,-35 17 0,54 0-1,-37 0 1,-52 0-1,71 0 1,-18 0 0,-53 0 15,70 0-15,1 0-1,-54 0 1,54 0-1,-36 0 1,35 0 0,1 0-1,-89 0 1,106 17 0,18 18-1,-89-35 1,89 36 15,18-19-15,-125-17-1,90 18 1,-54-18 0,-53 0-1,71 0 1,-53 0-1,70 0 1,-17 0 0,-35 0-1,-54 0 1,54 0 265,-1 0-281,19 18 16,-37-18 15,1 17-31,0-17 16,53 36-1,-71-36 1,18 0 0,-17 0-1,34 17-15,-35-17 16,54 0-1,-36 0 1,17 18 0,18-1-1,-52-17 1,17 0 0,17 0-1,-52 0 1,35 0 15,17 0-15,-52 0-1,17 0 1,-17 0 0,17 0-1,18 0 1,-35 0-1,17 0 1,0 0 0,-17 0-1,-1 0 1,19 0 0,-1 0 15,-17 0 0,-1 0-15,1 0 31,0 0-16</inkml:trace>
</inkml:ink>
</file>

<file path=ppt/ink/ink3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6:46:49.85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14746 7990 0,'0'18'94,"18"-18"-63,17 0-15,0 0 0,1 0-1,-1 0 1,18 0-1,53 0 1,-36 0 0,-35 0-1,36 0 1,0 0 0,-36 0-1,0 0 1,0 0-1,1 0-15,-1 0 16,36 0 0,-36 0-1,53 0 1,-17 0 0,-36 0-1,35 0 1,19 0-1,-54 0 17,35 0-17,19 0 1,-36 0 0,52 0-1,19 0 1,-71 0-1,35 0 1,-18 0 0,72 18-1,-1-18 1,-88 17 0,35-17-1,18 18 16,-53-18-15,17 0-16,18 0 31,-52 0-15,52 0 0,-35 0-1,-18 0-15,18 0 16,70 0-1,-70 0 1,53 0 0,-18 0-1,-52 0 1,52 0 0,-18 0-1,-34 0 1,52 0 15,-18 0-15,-34 0-1,34 0 1,1 18 0,-36-18-1,36 0 1,-54 0-1,36 0 1,18 0 0,-54 0-1,19 0 1,-19 0 0,1 17-1,17-17 1,0 0-1,1 18 1,-1-18 0,0 0 15,-17 0-31,0 0 31,-1 0-15,1 0-1,-1 0 1,1 0 0,0 0 15,-1 0 0,-17 18-15,0-1 78,0 1-63,-35-1-16,0 19-15,-36-19 16,18 36 0,-88 0-1,53-35 1,-71 52 0,-17-34-1,88 17 1,-53-36-1,88 1 1,-35 0-16,35-18 16,-89 17-1,90-17 17,-72 0-17,1 0 1,52 0-1,-52 0 1,-19-17 0,72-1-1,-89 0 1,-17-35 0,123 53-1,-106-35 1,71 17-1,17 18 1,-17-17 0,-71-36-1,89 53 1,-107-18 0,19 1-1,52 17 1,-53-18-1,18 0 1,88 18 0,-35 0-1,0 0 1,52 0 0,-34-17-1,52 17 1,-35 0 15,36 0-15,-1 0-1,-17 0 1,17 0 0,1 0-1,17-18 16,-18 18-15,18-18 0,-18 1-1,18-1 1,-17 0 0,17 1-1,0-1 1,0-17-1,0 17 17,0-17-17,0-18 1,0 35 0,0 1-1,0-18 1,0 17-1,0-17 1,0 17 0,0 0-1,35-17 1,-17 17 0,-1 1-16,18-1 15,18 0 1,-17 18-1,34-35 1,18 18 0,-52-1 15,52 18-15,0 0-1,-17 0 1,34 0-1,1 0 1,-18 0 0,54 0-1,-72 0 1,1 0-16,17 0 16,88 0-1,-88 0 1,71 0 15,0-18-15,-88 18-1,70 0 1,-18 0 0,-70 0-1,35-17 1,36-1-1,-71 18 1,52 0 0,19-18-1,-71 18 1,53 0 0,-71 0-1,53 0 1,36 0-1,-71 0 1,52 0 0,-16 0 15,-19 0-15,18 0-1,0 0 1,-52 18-1,52 0 1,-53-18 0,36 17-1,-36-17 1,-17 18 0,17 0-1,0-18 1,-35 17 15,36-17-15,-19 18-1,1-1 17,-1-17 14</inkml:trace>
</inkml:ink>
</file>

<file path=ppt/ink/ink3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6:46:53.69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4868 12788 0,'18'0'110,"0"0"-32,-1 0-63,1 0 1,17 0-16,71 0 16,-18 0-1,36 0 1,17 0 0,-106 0-1,53 0 16,-52 0-15,16 0-16,-16 0 16,34 0-16,-34 0 15,34 0 1,-35 0 15,1 0-15,34 0-1,-17 0 1,-18-17 0,36 17-1,-36 0 17,36-18-17,-1 18 1,-17 0-16,18-18 15,17 18 1,-35-17 15,70 17-15,-17 0 0,-70 0-1,69 0 1,-16 0-1,-54 0 17,53 0-17,18 0 1,-53 0-16,35 0 16,0 0 15,-53 0-16,54 17 1,-54-17 0,35 0-16,-17 0 15,-35 0 1,0 0 15,17 0-15,0 0-1,1 0 1,-19 18 0,1-18 31,-18 18-32,17-18 1,1 0-1,0 0 17,-18 17-17,17-17 1,-17 18 46,0-1 48,0 1-63</inkml:trace>
</inkml:ink>
</file>

<file path=ppt/ink/ink3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5T23:59:17.34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9454 2822 0,'18'0'62,"35"0"-46,0-17-1,35-19-15,53 19 16,194-54 15,1 36-15,-195 17 0,0 18-16,-35 0 15,52 0 1,-87 0-1,17 0 1,0 0 0,-35 0-1,35 0 1,1 0 0,-54 0-1,71 18 1,-36-18-1,54 17 1,-1 1 15,-52 0-15,35-1 0,-18-17-1,-18 18 1,1 0-1,-18-18 1,0 17 0,0 1-1,70 17 1,-70-35 0,70 18-1,-34 0 1,-36-1-1,88-17 17,-88 18-17,70-1 1,-17-17 0,-53 0-1,17 0-15,-17 0 16,53 0-1,-53 0 1,35 0 0,18 0-1,-53 0 1,53 0 0,17 0-1,-70 0 1,53 0-1,18 0 17,-72 0-17,54 0 1,-53 0 0,53 0-1,-18 0 1,-52 0-1,69 0 1,1 0 0,-35 0-1,35 0 1,-1 0 0,-16 0-1,52 0 1,-53 0-1,71 0 282,17 0-297,0 0 16,-17 0 0,-18 0-1,-70 0-15,35 0 16,35 18-1,-53-18 1,0 0 0,0 0-1,-35 0 1,35 0 0,1 0-1,-54 0 1,88 0-1,-17 0 17,-53 0-17,71 0 1,-19 0 0,-52 0-1,71 0 1,35 0-1,-89 0 1,71 0 0,-17 0-1,-54 0 1,36 0 0,-53 0-1,71 0 1,-36 0-1,-53 0 1,0 0-16,-17 0 31,123 0 235,0 0-266,0 0 16,-35 0-1,-35 0 1,70 0-1,-106 0 1,18 0-16,-18 0 16,53 0-1,1 0 1,-19 0 0,36 0-1,-53 0 1,0 0-16,-18 0 15,89 0 1,-89 0 15,18 0-31,-18 0 16,53 0 0,-52 0-1,52 0 1,0 0-1,-35 0 1,35 0 0,18 0-1,-53 0 1,17 0 0,19 0-1,-54 0 1,35 0-1,-52 0 1,53 0 0,-1 0 15,-17 0-15,-35 0-16,17 0 15,36 0 1,-54 0-1,18 0 1,18 0 0,-35 0-1,0 0 1,17 0 0,-17 0-1,17 0 1,-18 0 15,1 0 16,0 0-16</inkml:trace>
</inkml:ink>
</file>

<file path=ppt/ink/ink3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5T23:59:21.94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9313 4216 0,'0'0'0,"18"0"0,17-18 15,1 18 1,-1 0-16,18 0 16,17 0-1,-17 0 1,-35 0-1,88 0 1,-89 0 0,89 0-1,-18 0 17,-35-18-17,53 18 1,53 0-1,-53 0 1,52 0 0,36 0-1,-123 0 1,105 18 0,1 17-1,-89-35 1,71 18-1,-1-18 1,-87 0 0,88 0-1,-71 0 17,71 0-17,-1 0 1,-105 0-1,106 0 1,0 0 0,-106-35-1,70 17 1,-35 18 0,-35 0-1,18-18 1,-36 18-1,-17 0 1,88 0 281,17 0-297,-17 0 16,0 0-1,-36 0 1,124 0-1,-123 0 1,70 0 0,18 18-1,-71-18 1,36 18 0,34-1-1,-34-17 1,34 0-1,-87 0 1,35 0-16,-53 0 16,141 0-1,-71 0 17,-35 0-17,71 0 1,-71 18-1,36-18 1,35 0 0,-71 0-1,71 0 1,-36 0 0,-35 0-1,18 0 1,18 0-1,-72 0 1,19 0 0,-18 0-1,123 0 282,1 0-281,17 0-1,-53 0 1,-71 0-16,36 0 16,53 0-1,-106 0 1,88 0 0,0 0-1,-70 0 1,123 0-1,-18 0 1,-70 0 0,88 0-1,18 0 17,-107 0-17,125 0 1,-71 0-1,-71 0 1,70 0 0,-87 0-1,-18 0-15,18 0 16,52 0 0,-88 0-1,71 0 1,-18 0-1,-52 0 1,34 0 0,1 0-1,-18 0 17,35 0-17,0 0 1,-35 0-1,53 0 1,-53 0 0,-18 0-1,35 0 1,-34 0 0,-19 0-16,19 0 15,34-18 1,-52 18-1,17 0 1,0 0 0,-17 0-1,17 0 17,-17 0-17,0 0 1,-1 0-1,1 0 1,0 0 15,-1 0 1,1 0 77,17-17-93,-17 17-1,-1 0 1,1-18-1,0 18-15,-1 0 32,1 0-17,0 0 1,-1 0 15</inkml:trace>
</inkml:ink>
</file>

<file path=ppt/ink/ink3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5T23:59:27.26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9543 4974 0,'0'-17'62,"17"17"-46,1 0-16,0 0 15,-1 0 1,18 0 0,18 0-1,0 0 1,-17 17-1,34-17 1,-17 18 0,-18-18-1,54 0 1,-19 17 0,-35-17-1,54 18 16,16-18-15,-34 0 0,35 0-1,-18 18 1,-35-18-16,17 0 16,54 17-1,-71-17 1,0 0-16,0 0 15,70 0 1,-70 0 0,53 0-1,-18 0 1,-17 0 0,52 18 15,1-18-16,-54 0 1,54 18 0,17-18-1,-71 0 1,89 0 0,17 0-1,-70 0 1,53 0-1,-71 0 1,-17 0-16,-1 0 16,54 0-1,-54 0 1,54 17 15,17-17-15,-88 0-1,70 0 1,-34 0 0,-37 0-1,19 0 1,0 0 0,-36 0-1,0 0 1,0 0-1,-17 0 17,176 0 249,18-17-281,-1-19 16,-17 19-1,-52 17-15,87-36 31,-123 36-15,-36 0-16,-17 0 16,88 0-1,-88 0 1,88 0 0,0 0-1,-88 0 1,106 18-1,0 17 1,-106-35 0,88 18-1,-35-18 17,-36 0-17,18 0 1,-52 0-1,70 0 1,17 0 0,-105 0-1,105 0 1,-17 0 0,-18-35-1,18 35 1,53-18-1,-71 0 1,71 18 0,-18-17-1,-88 17 1,17 0 15,1 0-15,-36 0-1,-17 0 1,-1 0 0,177 0 234,53 0-235,36-35-15,-72 35 16,-34 0 0,17 0-1,-89 0 1,37 0-1,-37 17 1,-52-17 0,0 0-16,35 0 15,18 0 1,-18 0 15,71 0-15,0 0-1,-88 0 1,87 0 0,-70 0-1,-17 0-15,-18 0 16,106 0 0,-71 0-1,71 0 1,-18-17-1,-71 17 1,89-18 0,-18 0-1,-88 18 1,88-17 0,-70-1 15,-36 18-16,18-18 1,-35 18 0,87 0 281,1-17-282,-18 17-15,18 0 16,-35 0-1,70 0 1,-71 0 0,54 0-1,-18 0 1,-53 0 15,35 0-31,-35 0 0,53 0 31,-71 0-15,88 0 0,-17 0-1,-70 0 1,69 0 0,-34 0-1,-36 0 1,53 0-1,-17 0 1,-36 0 0,36 0-1,-18 0 1,0-18 0,17 18 15,-52 0-16,-1 0-15,1 0 16,17 0 0,1-18-1,-1 18 1,18 0 0,-36 0-1,19 0 1,-19 0-1,1 0 1,0 0 0,-1 0-1,1 0 1,0 0 15</inkml:trace>
</inkml:ink>
</file>

<file path=ppt/ink/ink3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5T23:59:30.85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9525 5662 0,'53'0'203,"53"0"-203,-18 0 16,18 0-1,53 18 1,-1-1-1,-70-17 1,71 0 0,-88 0-1,17 0-15,-17 18 16,70-18 0,-18 18 15,-70 17-16,53-35 1,-36 0 0,19 0-1,-1 0 1,-53 0 0,18 0-16,-18 0 15,36 0 1,-36 0-1,53 0 1,-17 0 0,-36 0-1,18 0 1,35 0 0,-52 0-1,34 0 1,1 0 15,-36 0-15,35 0-1,-52 0 1,17 0 0,1 0-1,-19 0 1,1 0-1,0 0 1</inkml:trace>
</inkml:ink>
</file>

<file path=ppt/ink/ink3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5T23:59:34.90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12806 7726 0,'17'0'31,"1"0"-31,0 0 16,-18-18-1,70 18 1,-34 0 0,17 0-16,-18 0 15,88 0 1,-70 0 15,53 18-15,35-18-1,-70 0 1,87 0 0,36 0-1,-88 0 1,88 0-1,-17 0 1,-89 0 0,35 0-1,-70 0 1,35 0-16,-35 0 16,89 0-1,-90 0 16,1 0-31,36 0 16,16 0 0,-52 0-1,71 0 1,-18 0 0,-71 0-1,53 0 1,0 0-1,-52 0 1,16 0 0,195 0 265,0 0-265,-35 0-16,0 0 15,17 17 16,-35 19-15,-141-36-16,88 17 31,-88 1-15,70-18 0,142 18-1,-124-1 1,141-17-1,-52 0 1,-125 0 0,54 0-1,-71 0 1,-17 0-16,0 0 16,70 0-1,0 0 1,-88 0 15,53 0-15,-1 0-1,-69 0 1,52 0 0,-35 0-1,35 0 1,-18 0-1,-34 0 1,34 0 0,-52 0-1,0 0 1,70 0 281,35 0-282,-52 0 1,17 0-16,35 0 31,-34 0-15,-36 0-16,0 18 16,88-18-1,-88 35 1,88-35-1,0 18 1,-71 0 0,71-18-1,1 17 1,-90-17 0,37 18-1,-1-1 1,-18-17 15,1 18-15,-36-18-1,1 0 1,16 0 0,-16 0-1,-19 0 1,19 0-1,-19 0 1,1 0-16,0 0 16,-1 0-1,1 0 32,-1 0-16,1 0-31,0 0 32,-1 0-17,1 0 1,0 0 15,-1 0 0,1 0 1,0 0 30</inkml:trace>
</inkml:ink>
</file>

<file path=ppt/ink/ink3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5T23:59:36.78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22772 7796 0,'0'-17'15,"0"-1"17,17 0 14,1 18-30,35-17 0,0 17-1,53-18 1,-53 18 0,88 0-1,0 0 1,-71 0-1,-17 0-15,-17 0 16,69 0 0,-52 0-1,36 0 1,-1 0 0,-35 0-1,70 0 1,-17 0-1,-71 0 1,53 0 15,-17 0-15,-36 0 0,36 0-1,-18 0 16,-18 0-15,-17 0 0,-1 0-1,19 0 1,-19-17 0,19 17-1,-19 0 1,1 0 46</inkml:trace>
</inkml:ink>
</file>

<file path=ppt/ink/ink3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5T23:59:41.15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9543 8414 0,'17'-18'78,"19"18"-78,16 0 15,-16 0 1,17 0 0,88 18-1,-53-1 1,-17 19-16,52-36 15,71 35 1,-123-17 0,105-18-1,-70 17 1,-53 1 0,53-18-1,-18 18 1,-18-18-1,54 0 1,35 0 15,-89 0-15,89 0 0,-18 0-1,-70 0 1,87 0-1,-70 0 1,-17 0-16,35 0 16,123 0-1,-88 0 1,-35 0-16,35 0 16,106 0-1,-88 0 1,88 0-1,0 0 1,-141 0 15,88 0-15,-53 0 0,-88 0-1,88-18 1,-35 0-1,-18 1 1,18-1 0,-18 0-1,18 1 1,35-36 0,-71 35-1,1 18-15,17-18 16,71 1-1,-89 17 1,89-18 15,0 1-15,-71 17 0,18 0-1,35 0 1,-106 0-1,36 0 1,-1 0 0,-34 0-1,140 0 282,0 0-297,-34 0 16,-1 0-16,-35 0 15,88 0 1,-106 0 15,-35 0-31,0 0 16,88 17 0,-88-17-1,88 18 1,0-1-1,-71-17 1,89 0 0,0 0-1,-53 0 1,52 0 0,-87 0-1,17 0-15,-35 0 16,88 0-1,-88 0 17,0 0-32,35 0 15,18 0 1,-53 0 0,71-17-1,17-1 1,-88 18-1,52-17 1,19 17 0,-89-18-1,71 18 1,17 0 0,-70 0-1,88 0 1,36 0-1,-89 0 1,71 0 15,-89 0-15,36 0-16,-35 0 16,87 18-1,-87-1 1,88-17-1,-18 18 1,-71-18 0,72 0-1,-54 0 1,-18 0 0,-17 0-1,18 0 1,-36 0-1,36-18 1,-18 18 15,-18 0-15,-18 0 0,1 0-1,17 0 1,1 0-1,-19 0 17</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6:45:16.67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16916 14093 0,'0'0'15,"17"0"-15,1 0 16,17 0-1,1 0 1,16 0 0,-34 0-1,17 0 17,-17 0-17,0 0 1,-1 0-1,1 0 1,0 0 0,-1 0 15,1 0-15,17 0-1,-17 0 1,17 0-1,0 0 1,-17 0 0,35 0-1,-35 0 1,17 0 0,18 0-1,-36 0 1,19 0-1,17 0 17,-18 0-17,18 0 1,0 0-16,-36 0 16,54 0 15,-1 0-16,-34 0 1,52 0 0,-53 0-1,0 0-15,18 0 16,36-17 0,-54 17-1,18 0-15,17-18 16,36 18-1,-53 0 1,71-17 0,17 17 15,-36 0-15,37 0-1,34-18 1,-105 18-1,70-35 1,-36 17 0,-34 18-1,-18 0 1,-35 0 0,52 0 312,18 0-328,-35 0 31,18 0-31,17 0 16,-35 0-1,106 0 1,-71 0-1,-18 0-15,19 0 16,34 0 0,36 0-1,-71 0 1,88 0 0,-87 0-1,69 0 1,19 0 15,-124 0-15,105 0-1,-34 0 1,-54 0 0,72 0-1,16 0 1,-87 0-1,88 35 1,-18-17 0,-88-18-1,88 18 1,-88-18 15,88 17-15,-18-17-1,-70 18 1,53-1 0,17-17-1,-70 0 1,36 0 0,-19 0-1,-35 0 1,18 0-1,-35 0 1,17 0 281,53 0-281,1 18-1,-36-18 1,88 18-1,-36-18 1,-52 0 0,89 17-1,-90-17 1,1 0-16,18 36 16,17-36-1,-17 0 1,-18 0-1,-18 0 1,0 0 0,18 0-1,-18 0 1,1 0 0,-19 0-1,36 0 1,-18 0 15,36 0-15,-36 0-1,1 0 1,16 0 0,-16 0-1,-1 0 1,-17 0-1,-1 0 1,1 0 0,17 0-1,-17 0 32,-1 0 0</inkml:trace>
</inkml:ink>
</file>

<file path=ppt/ink/ink4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5T23:59:45.07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9366 9260 0,'36'-17'63,"-19"17"-63,18 0 15,18 0-15,36 0 16,87 0 0,-35 0-1,265 35 1,-195-35 15,1 18-31,0 17 16,123-17-1,-229-18 1,0 35-16,17-35 16,36 0-1,-36 0 1,-52 0 0,52 0-1,-35 0 1,-17 0-16,17 0 15,36 0 1,-36-35 0,71 17-1,35 18 17,-88 0-17,70 0 1,-35 0-1,-88 0 1,53 0 0,-53-18-1,-36 18 1,1 0 0,211 18 218,89 35-218,-1 0-16,-35-18 15,54 18 1,-231-35-1,-16-1-15,-19-17 16,71 36 15,-52-19-15,16 18 0,72 1-1,-124-36 1,141 35-1,-36-17 1,-52 17 0,71-17-1,-72-18 1,-52 17-16,0-17 16,88 18-1,-88-18 1,36 18-16,-37-18 15,54 17 1,-35-17 0,17 0 15,36 0-15,-54 0-1,36-17 1,17-1-1,-87 0 1,52 1 0,-18-1-1,-34 18 1,34-18 0,1-17-1,-54 35 1,19-18-1,122-17 235,89-18-234,-53 18 0,-52-18-16,52 35 31,-124 1-31,18-1 31,-52 18-15,-19-18-16,1 18 15,17-17 1,0 17 0,36-18-1,-18 1 1,-18-1 0,18 0-1,0 1 1,-35-1-1,35 0 1,-18 18 0,-18-17 15,1 17-15,0 0-1,-1 0-15,1 0 31,0 0-15,-36 0 47,-70 0-63,-18 17 15,-106 19 1,-370 17-1,229-36 1,54-17-16,16 0 16,-122 0-1,193 0 17,124 0-17,-53-17 1,35-1-1,71 18 1,-71-18 0,18 18-1,-18-17 1,-18 17 0,89-18-1,-53 0 1,0 18-1,52-17 1,-52 17 0,-35-18 15,70 18-15,-88 0-1,70 0 1,-88 0-1,1 0 1,69 0 0,-69 0-1,17 0 1,70 0 0,-70 0-1,35 0 1,53 0-1,-17 0 1,-1 0 0,53 0-1,-35 0 17,18 0-17</inkml:trace>
</inkml:ink>
</file>

<file path=ppt/ink/ink4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5T23:59:52.65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9419 15134 0,'0'0'0,"18"18"31,-1-1-15,1-17-1,0 18 1,-1-18 0,36 18-16,-17-1 15,69 1 1,-34 0 0,52-18-1,107 17 1,-124 19-1,123-36 1,-53 17 0,-88-17-1,54 18 1,16-1 15,-87-17-15,88 18-1,-18 0 1,-53-18 0,71 17-1,-89-17 1,18 36-16,-35-36 16,106 17-1,-71-17 1,53 0-1,36 18 1,-107-18 0,89 0-1,-18 0 1,-70 0 0,88 0 15,-1 0-16,-52 0 1,53 0 0,-18 0-1,-70 0 1,70 0 0,-53 0-1,18-18 1,35 1-1,0 17 1,-88 0 0,53-36-1,-53 36 1,88-17 0,17 17 15,-69 0-16,69-18 1,19 18 0,-54-18-1,54 18 1,-1-17 0,-105 17-1,70-18 1,-71 18-1,-52 0 1,158 0 265,106 0-265,-52 35-16,17-35 16,141 53-1,-88 0 16,-195-53-15,54 18 0,0-18-1,-71 0 1,53 0 0,-70 0-1,17 0-15,-35 0 16,53 0-1,-18-35 1,-17 17 0,17-17-1,-53 35 1,53-36 0,18 19 15,-71-1-16,71 1 1,18-19 0,-54 19-1,89-19 1,-18 19 0,-53 17-1,18-18 1,35 0-1,-88 18 1,35 0 0,0 0-1,-17 0 1,-18 0 0,17 0 15,-34 0-16,17 0 1,-36 0 0,19 0-1,-19 0 17</inkml:trace>
</inkml:ink>
</file>

<file path=ppt/ink/ink4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5T23:59:57.33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10548 16633 0,'0'0'0,"212"36"0,-36-19 16,159 36 0,-229-53-1,-18 0-15,-35 0 16,35 0 0,-35 18-1,-17-18 16,-19 0-15,213 0 297,87 0-313,-17-35 15,-53-1 1,70 19-1,-87-1 1,-160 18 0,124 0-1,36-35 1,-125 35 0,178-18-1,-160 18 16,-17 0-31,-36-17 16,124 17 0,-88-18-1,53 18 1,35-35 0,-141 17-1,88 18 1,0-18-1,-88 18 1,53 0 0,17-17-1,-52 17 1,70-18 0,-70 18-1,-1 0 1,-34 0-16,34 0 31,-35 0-15,195 0 249,17 0-265,-36 0 16,-70 0 0,106 0-1,-158 0 1,16 0-1,-16 0 1,-37 0 0,90 0-1,-37 0 1,-16 0 0,52 0-1,-71 0 1,18 0-16,-17-18 31,88 18-15,-106 0-1,105-17 1,-16 17 0,-90 0-1,72 0 1,-18-18-1,-18 18 1,18 0 0,35 0-1,-88 0 1,106 0 0,35-35-1,-89 35 1,72 0 15,17 0-15,-141 0-1,0 0 1,141 35 234,53 53-234,-18-35-1,-17 0 1,17 0-1,-106-18 1,-70-17 0,0-18-1,18 18 1,-36-18 0,18 17-1,35 1 1,-70-18-1,52 0 17,1 0-17,-36 0 1,36 0 0,-36 0-1,-17 0-15,-1 0 16,36 0-1,-35 0 1,35 0 0,-36 0-1,1 0 1,0 0 0,-1 0-1,1 0 1,0 0 31,-1 0-32,1 0 1,0 0 0,-1 0-1,18 0 1,-17 0-1,0 0 1,-1 0 15,1 0 1</inkml:trace>
</inkml:ink>
</file>

<file path=ppt/ink/ink4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5T23:59:59.03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9507 17515 0,'18'0'62,"0"0"-62,17 0 16,0 0 0,71 0-1,18 0 1,-19 18 0,72 0-1,-54-1 1,-52-17-16,52 36 15,54-19 17,-54-17-17,-70 18 1,35-18 0,-17 0-1,-18 0 1,17 0-1,-34 0 1,16 0 0,19 0-1,-36 0 1,-17 0 0,17 0-1,-17 0 1,17 0 15,-17 0-15,-1 0-1,1 0 1,0 0 0,-1 0 15,1 0-16</inkml:trace>
</inkml:ink>
</file>

<file path=ppt/ink/ink4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6T00:00:00.34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10372 16686 0,'0'-17'47,"0"-1"15,-36 18-62,19 0 16,-19 0-16,-16-18 16,-1 18-1,-71 0 1,71 0 0,0-17-16,0 17 15,-17 0 1,52 0-1,-35 0 1,18 0 15,17 0-15,-17 0 0,17 0-1,1 0 1,-1 0-1,1 0 32,-1 0-15,0 0 14</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6:45:22.98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6703 14781 0,'0'-17'94,"35"17"-47,0 0-47,1 0 15,-1 0 1,0 0 0,0 0-16,1 0 15,52 0 1,-53 0 15,0 0-31,1 0 16,52 0-1,-35 0 1,17 0 0,19 0-1,-54 0 1,53 0-1,0 0 1,-52 0 0,52 0-1,0 0 1,-35 0 15,53 0-15,-53 0-1,-18 0 1,18 0 0,-18 0-1,36-18 1,-1 18 0,-35 0-1,54 0 1,-19-18-1,-34 18 1,52-17 15,0-1-15,-35 18 0,53-17-1,-89 17 1,54-18-1,35 18 1,-89 0 0,54-18-1,-1 18 1,-17 0 0,53 0-1,-18 0 1,-52 0-1,52 0 1,0 0 0,-53 0-1,36 0 1,-18 0 15,-18 0-31,18 0 16,88 0-1,-88 0 1,106 0 0,0-35-1,-89 35 1,71 0 0,18-18-1,-106 18 1,53 0-1,-18 0 1,-53 0 15,0 0-15,-17 0 0,123 36 249,18-1-265,0 18 16,-53-18-1,70 0 1,-106 1 0,107 17-1,-124-36 1,35-17-16,-35 18 16,88 0-1,-18-1 1,-52-17-1,52 18 1,-34-18 15,52 0-15,-18 0 0,-35 0-1,36 0 1,17 0-1,-88 0 1,88 0 0,-17 17-1,-54 19 1,89-36 0,-18 17-1,-88-17 1,35 18-1,-53-18 1,89 0 297,17 0-298,-35 0-15,0 0 16,-1 0-1,89 0 1,-141 0 0,106 0-1,-71 0 1,-17-35-16,17 35 16,88-18-1,-87 18 1,87 0-1,18 0 1,-123 0 0,123 0-1,-36 0 1,-105 0 15,106 0-15,-71 0-1,-35 0 1,35 0 0,1 0-1,-72 0 1,1 0 0,105 0 249,-17-18-265,0 18 16,17-17-1,36 17 1,-18 0 0,-70 0-1,70 0 1,-70 0 0,17 0-1,18 0 1,52 0-1,1 0 1,-106 0 0,53 0-1,-71 0 1,36 0-16,-36 0 16,53 0-1,-35 0 1,35 0-1,0 0 1,-52 0 15,70 0-15,17 0 0,-70 0-1,35 0 1,-17 0-1,-36-18 1,18 18 0,-18 0-1,159-35 251,53 35-266,-35-18 16,-71 18-1,106 0 1,-159 0-1,53 18 1,-17 0 0,-54-18 15,36 17-15,-18-17-1,-35 0-15,0 0 16,88 0-1,-88 0 1,88 0 0,-35 0-1,-53 0 1,35 0 0,-35 0-1,-18 0 1,36 0-1,-1 0 1,-34 0 0,34-17-1,1 17 1,-18 0 0,17 0 15,-17 0-16,-18 0 1,54 0 0,-54 0-1,36 0 1,-19 0 0,-16 0-1,34 0 1,-17 0-1,-18 0 1,36 0 0,0 0 15,-36 0-15,53 0-1,-35 0 1,-18 0-16,18 0 15,53 0 1,-88 0 0,87 0-1,-16 0 1,-36 0 0,35 0-1,-18 0 1,-34 0-1,52 0 1,-53 0 15,0 0-31,1 0 16,34 0 0,-35 0-1,1-18-15,-1 18 16,36-18-1,-54 18 1,36 0 0,18 0-1,-54 0 1,36-17 0,-17 17-1,-19 0 1,18 0-1,-17 0 1,0 0 15,35 0-15,-36 0 0,36 0-1,-35 0 1,-1 0-1,19 0 1,-19 0 0,1 0 15,0 0-15</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6:45:29.18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6615 15699 0,'0'-18'109,"17"18"-93,1 0-1,0 0 1,17-18-1,-18 18 1,54 0-16,-18 0 16,17 0-1,-17 0 1,53-17 15,-71 17-15,18 0-1,-17 0 1,34 0-16,-52 0 16,52 0 15,-17 0-15,-17 0-1,34-36-15,-52 36 16,17 0-16,-17 0 31,35 0-15,-18 0-1,35 0 1,-17 0-16,-35 0 16,53 0-1,-18 0 16,-18 0-15,35 0 0,1 0-1,-53 0 1,52 0 0,-35 0 15,1 0-31,-1 0 15,53 0 1,-53 0-16,36 0 16,0 0-1,-19 0 17,19 0-17,17-35 1,-53 35-1,71 0 1,-35 0 0,-18 0-16,0 0 31,53 0-15,-36 0-1,-17 0-15,0 0 0,53 0 16,-36 0 15,-17 0-31,0 0 16,88 0-1,-70 0 1,52 0-16,-17 0 16,-53 0-1,70 0 16,-17 0-15,-53 0 0,35 0-1,-17 0 1,-53 0-16,52 0 31,18 0-15,1 0-1,-54 0 1,53 0-16,-35 0 31,-18 0-31,18 0 16,18 0 0,-36 0-1,36 0 1,-36 0-1,-18 0 1,1 0 0,17 0 452,1 0-452,17 35-16,-18-35 16,53 0-1,-53 0 1,1 0 0,-1 0-1,35 0-15,-17 0 16,18 0-1,-1 0 17,-34 0-17,52 0 1,-18 0-16,-34 0 16,17 18-1,53-18 16,-71 0-15,53 0 0,-53 18-1,1-18-15,-1 0 16,53 17 0,-53-17-1,1 0 1,-1 0-1,18 0 1,-18 0-16,36 0 16,-1 0-1,-35 0 1,36 0 0,-36 0 15,1 0-31,16 0 15,37 0 1,-54 0 0,18 0-16,-18 0 15,53 0 1,-35 0 15,0 0-31,18 0 0,35 0 16,-18-35-1,18 35 1,35-18 0,-88 1-1,70 17 17,-70 0-17,-18 0-15,18 0 16,53 0-1,-71 0 1,89 0 0,-18 0-1,-53 0 1,70 0 0,-17 0-1,-53 0 1,70 0-1,-17 0 1,-53 0 0,70 0-1,-70 0 1,0 0-16,0 0 16,71 0-1,-71 0 16,35 0-15,0 0 0,-17 0-1,-19 0 1,1 0 0,-35 0-1,35 0 1,-35 0-1,-1 0 314,18 0-314,1 0-15,-1 0 0,53 35 31,-53-35-15,36 18 0,0-18-1,-54 0-15,54 17 16,17 1 0,-17 0-1,-19-18 1,19 17-1,-36-17 1,18 18 0,0-18-1,-35 18 17,17-18-17,0 0 1,1 17-1,-1-17 1,18 0 0,-36 0-1,19 0 1,-1 0 0,0 0-1,36 0 1,-54 0-1,19 0 17,17 0-17,-36 0 1,36 0 0,-35 0-1,-1 0 1,1 0-1,0 0 1,-1 0 0,1 0-1,0 0 32,-1 0-16</inkml:trace>
</inkml:ink>
</file>

<file path=ppt/ink/ink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6:45:38.95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6720 16933 0,'0'-17'141,"18"17"-48,0 0-93,17-18 16,-17 18 0,17 0-1,-17 0 1,34 0-1,-34 0 1,0 0 0,-1 0-1,36 0 1,-17 0 0,-1 0-1,0 0 1,-17 0-1,35 0 1,0 0 0,-18 0-1,18 0 1,17 0 0,-52 0 15,17 0-16,18 0 1,-18 0 0,18 0-1,-35 0 1,17 0 0,1 0-1,-19 0 1,1 0-1,17 0 1,0 0 0,1 0-1,-19 0-15,1 0 32,35 0-17,-18 0 1,0-18 15,1 18-15,-19 0-1,1 0 1,17-17 0,-17 17-1,52-18 1,-17 1-1,18-1 1,-36 18 0,0 0-1,1 0 1,-1 0-16,0 0 16,18 0 15,-17 0-16,-1 0-15,0 0 0,0 0 32,1 0-17,17 0 1,-18 0 0,53 0-1,-17 0 1,-1 0-1,-52 0 1,88 0 0,-71 0-1,18 0 1,17 0 0,-34 0 15,17 0-31,-18 0 15,35 0 1,-34 0-16,17 0 31,35 0-15,-53 0 0,36 0-1,-18 0 1,-18 0-1,18 0 1,17 0 0,-34 0-1,-1 0 1,0 0 15,18 0-15,0 0-1,-35 0 1,-1 0 0,1 0-1,-1 0-15,1 0 16,17 0 0,-17 0-1,0 0 1,17 0-1,0 0 1,-17 0 15,0 0-15,-1 0 0,1 0-1,17 0 1,-17 0 15,-1 0-15,1 0 15</inkml:trace>
</inkml:ink>
</file>

<file path=ppt/ink/ink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6:45:42.45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12435 17039 0,'18'0'78,"0"0"-47,-1 0-15,1 0-1,17 0 1,1 0-16,16 0 16,37 18-1,-1-1 1,18 19 15,35-1-15,-88-35-1,70 35 1,-35-17 0,-52-18-1,52 18 1,-18-18-1,-34 0 1,34 0 0,1 0-1,-1 0 17,-34 0-17,17 0 1,17 0-1,-35 0 1,1-18 0,34 0 15,-35 18-15,18-17-1,-17 17 1,-1-18-16,0 18 15,1-18 1,34 18 0,-52 0-1,52 0 1,-34-17 0,-1 17-16,-18 0 15,36-18 1,0 0 15,0 18-15,53-17-1,-71 17 1,54 0 0,34 0-1,-52 0 1,87 0-1,-70 0 1,36 0-16,-53 0 16,87 0-1,-34 0 1,-89 0 15,-17 0-15,52 0 265,18 17-265,-35 1-1,36 0-15,-1-1 16,-18 1 0,124 0-1,-106 17 1,-17-35-16,17 0 15,71 0 1,-106 0 0,88 0-1,-18 0 1,-70 0 15,71 0-15,-18 0-1,-71 0 1,53 0 0,18-35-1,-88 35 1,52 0 0,18 0-1,-52 0 1,34 0-1,-34 0 1,-1 0-16,0 0 16,53 0-1,-52 0 1,-1 0-16,-18 0 16,54 0-1,-53 0 1,35 0 15,17 0-15,-52 0-1,35 0 1,-18-18 0,-17 18-1,17 0 1,-17 0-1,-1 0 1,18-18 0,-17 18-1,17-17 1,-17 17 15,0 0-15,17-18-1,0 18 1,-17-18 15,-1 18-15,1 0-16,0-17 16,17 17-1,-17 0 16,-1 0-15,1 0 0,0 0 15</inkml:trace>
</inkml:ink>
</file>

<file path=ppt/ink/ink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1.71429" units="1/cm"/>
          <inkml:channelProperty channel="T" name="resolution" value="1" units="1/dev"/>
        </inkml:channelProperties>
      </inkml:inkSource>
      <inkml:timestamp xml:id="ts0" timeString="2021-10-04T16:42:19.08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25400 7108 0,'18'0'187,"-1"0"-155,1 0-1,0 0-31,-18 18 15,17-18 1,1 0 0,17 0-1,-17 0 1,-1 0 0,1 0-1,0 0 1,-1 0 15,1 0-15,0 0-1,-1 0 17,1 0-17,0 0 1,-1 0-1,1 0 17,-1 0-17,1 0 1,0 0 15,-1 0-15,1 0-1,0 0 17,-1 0-32,1 0 31,0 0-15,-1 0-1,1 0 16,-18 18 126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pt-PT"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CA1A1B1-25AA-4C7D-BF11-EC8FAAB5AC3A}" type="datetimeFigureOut">
              <a:rPr lang="pt-PT" smtClean="0"/>
              <a:t>13/10/2022</a:t>
            </a:fld>
            <a:endParaRPr lang="pt-PT"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pt-PT"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pt-PT"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63F2453-8ECE-46F3-9344-8A0D462B0768}" type="slidenum">
              <a:rPr lang="pt-PT" smtClean="0"/>
              <a:t>‹nº›</a:t>
            </a:fld>
            <a:endParaRPr lang="pt-PT" dirty="0"/>
          </a:p>
        </p:txBody>
      </p:sp>
    </p:spTree>
    <p:extLst>
      <p:ext uri="{BB962C8B-B14F-4D97-AF65-F5344CB8AC3E}">
        <p14:creationId xmlns:p14="http://schemas.microsoft.com/office/powerpoint/2010/main" val="3576775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B63F2453-8ECE-46F3-9344-8A0D462B0768}" type="slidenum">
              <a:rPr lang="pt-PT" smtClean="0"/>
              <a:t>2</a:t>
            </a:fld>
            <a:endParaRPr lang="pt-PT"/>
          </a:p>
        </p:txBody>
      </p:sp>
    </p:spTree>
    <p:extLst>
      <p:ext uri="{BB962C8B-B14F-4D97-AF65-F5344CB8AC3E}">
        <p14:creationId xmlns:p14="http://schemas.microsoft.com/office/powerpoint/2010/main" val="1630783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PT"/>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a:p>
        </p:txBody>
      </p:sp>
      <p:sp>
        <p:nvSpPr>
          <p:cNvPr id="4" name="Date Placeholder 3"/>
          <p:cNvSpPr>
            <a:spLocks noGrp="1"/>
          </p:cNvSpPr>
          <p:nvPr>
            <p:ph type="dt" sz="half" idx="10"/>
          </p:nvPr>
        </p:nvSpPr>
        <p:spPr/>
        <p:txBody>
          <a:bodyPr/>
          <a:lstStyle/>
          <a:p>
            <a:fld id="{BF96A1AE-27D6-4AFC-BA2B-B692F7C134C1}" type="datetimeFigureOut">
              <a:rPr lang="pt-PT" smtClean="0"/>
              <a:t>13/10/2022</a:t>
            </a:fld>
            <a:endParaRPr lang="pt-PT" dirty="0"/>
          </a:p>
        </p:txBody>
      </p:sp>
      <p:sp>
        <p:nvSpPr>
          <p:cNvPr id="5" name="Footer Placeholder 4"/>
          <p:cNvSpPr>
            <a:spLocks noGrp="1"/>
          </p:cNvSpPr>
          <p:nvPr>
            <p:ph type="ftr" sz="quarter" idx="11"/>
          </p:nvPr>
        </p:nvSpPr>
        <p:spPr/>
        <p:txBody>
          <a:bodyPr/>
          <a:lstStyle/>
          <a:p>
            <a:endParaRPr lang="pt-PT" dirty="0"/>
          </a:p>
        </p:txBody>
      </p:sp>
      <p:sp>
        <p:nvSpPr>
          <p:cNvPr id="6" name="Slide Number Placeholder 5"/>
          <p:cNvSpPr>
            <a:spLocks noGrp="1"/>
          </p:cNvSpPr>
          <p:nvPr>
            <p:ph type="sldNum" sz="quarter" idx="12"/>
          </p:nvPr>
        </p:nvSpPr>
        <p:spPr/>
        <p:txBody>
          <a:bodyPr/>
          <a:lstStyle/>
          <a:p>
            <a:fld id="{6875B626-9F80-4B5C-8BD9-271CC2F365B9}" type="slidenum">
              <a:rPr lang="pt-PT" smtClean="0"/>
              <a:t>‹nº›</a:t>
            </a:fld>
            <a:endParaRPr lang="pt-PT" dirty="0"/>
          </a:p>
        </p:txBody>
      </p:sp>
    </p:spTree>
    <p:extLst>
      <p:ext uri="{BB962C8B-B14F-4D97-AF65-F5344CB8AC3E}">
        <p14:creationId xmlns:p14="http://schemas.microsoft.com/office/powerpoint/2010/main" val="2755074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10"/>
          </p:nvPr>
        </p:nvSpPr>
        <p:spPr/>
        <p:txBody>
          <a:bodyPr/>
          <a:lstStyle/>
          <a:p>
            <a:fld id="{BF96A1AE-27D6-4AFC-BA2B-B692F7C134C1}" type="datetimeFigureOut">
              <a:rPr lang="pt-PT" smtClean="0"/>
              <a:t>13/10/2022</a:t>
            </a:fld>
            <a:endParaRPr lang="pt-PT" dirty="0"/>
          </a:p>
        </p:txBody>
      </p:sp>
      <p:sp>
        <p:nvSpPr>
          <p:cNvPr id="5" name="Footer Placeholder 4"/>
          <p:cNvSpPr>
            <a:spLocks noGrp="1"/>
          </p:cNvSpPr>
          <p:nvPr>
            <p:ph type="ftr" sz="quarter" idx="11"/>
          </p:nvPr>
        </p:nvSpPr>
        <p:spPr/>
        <p:txBody>
          <a:bodyPr/>
          <a:lstStyle/>
          <a:p>
            <a:endParaRPr lang="pt-PT" dirty="0"/>
          </a:p>
        </p:txBody>
      </p:sp>
      <p:sp>
        <p:nvSpPr>
          <p:cNvPr id="6" name="Slide Number Placeholder 5"/>
          <p:cNvSpPr>
            <a:spLocks noGrp="1"/>
          </p:cNvSpPr>
          <p:nvPr>
            <p:ph type="sldNum" sz="quarter" idx="12"/>
          </p:nvPr>
        </p:nvSpPr>
        <p:spPr/>
        <p:txBody>
          <a:bodyPr/>
          <a:lstStyle/>
          <a:p>
            <a:fld id="{6875B626-9F80-4B5C-8BD9-271CC2F365B9}" type="slidenum">
              <a:rPr lang="pt-PT" smtClean="0"/>
              <a:t>‹nº›</a:t>
            </a:fld>
            <a:endParaRPr lang="pt-PT" dirty="0"/>
          </a:p>
        </p:txBody>
      </p:sp>
    </p:spTree>
    <p:extLst>
      <p:ext uri="{BB962C8B-B14F-4D97-AF65-F5344CB8AC3E}">
        <p14:creationId xmlns:p14="http://schemas.microsoft.com/office/powerpoint/2010/main" val="2700979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pt-PT"/>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10"/>
          </p:nvPr>
        </p:nvSpPr>
        <p:spPr/>
        <p:txBody>
          <a:bodyPr/>
          <a:lstStyle/>
          <a:p>
            <a:fld id="{BF96A1AE-27D6-4AFC-BA2B-B692F7C134C1}" type="datetimeFigureOut">
              <a:rPr lang="pt-PT" smtClean="0"/>
              <a:t>13/10/2022</a:t>
            </a:fld>
            <a:endParaRPr lang="pt-PT" dirty="0"/>
          </a:p>
        </p:txBody>
      </p:sp>
      <p:sp>
        <p:nvSpPr>
          <p:cNvPr id="5" name="Footer Placeholder 4"/>
          <p:cNvSpPr>
            <a:spLocks noGrp="1"/>
          </p:cNvSpPr>
          <p:nvPr>
            <p:ph type="ftr" sz="quarter" idx="11"/>
          </p:nvPr>
        </p:nvSpPr>
        <p:spPr/>
        <p:txBody>
          <a:bodyPr/>
          <a:lstStyle/>
          <a:p>
            <a:endParaRPr lang="pt-PT" dirty="0"/>
          </a:p>
        </p:txBody>
      </p:sp>
      <p:sp>
        <p:nvSpPr>
          <p:cNvPr id="6" name="Slide Number Placeholder 5"/>
          <p:cNvSpPr>
            <a:spLocks noGrp="1"/>
          </p:cNvSpPr>
          <p:nvPr>
            <p:ph type="sldNum" sz="quarter" idx="12"/>
          </p:nvPr>
        </p:nvSpPr>
        <p:spPr/>
        <p:txBody>
          <a:bodyPr/>
          <a:lstStyle/>
          <a:p>
            <a:fld id="{6875B626-9F80-4B5C-8BD9-271CC2F365B9}" type="slidenum">
              <a:rPr lang="pt-PT" smtClean="0"/>
              <a:t>‹nº›</a:t>
            </a:fld>
            <a:endParaRPr lang="pt-PT" dirty="0"/>
          </a:p>
        </p:txBody>
      </p:sp>
    </p:spTree>
    <p:extLst>
      <p:ext uri="{BB962C8B-B14F-4D97-AF65-F5344CB8AC3E}">
        <p14:creationId xmlns:p14="http://schemas.microsoft.com/office/powerpoint/2010/main" val="2371790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10"/>
          </p:nvPr>
        </p:nvSpPr>
        <p:spPr/>
        <p:txBody>
          <a:bodyPr/>
          <a:lstStyle/>
          <a:p>
            <a:fld id="{BF96A1AE-27D6-4AFC-BA2B-B692F7C134C1}" type="datetimeFigureOut">
              <a:rPr lang="pt-PT" smtClean="0"/>
              <a:t>13/10/2022</a:t>
            </a:fld>
            <a:endParaRPr lang="pt-PT" dirty="0"/>
          </a:p>
        </p:txBody>
      </p:sp>
      <p:sp>
        <p:nvSpPr>
          <p:cNvPr id="5" name="Footer Placeholder 4"/>
          <p:cNvSpPr>
            <a:spLocks noGrp="1"/>
          </p:cNvSpPr>
          <p:nvPr>
            <p:ph type="ftr" sz="quarter" idx="11"/>
          </p:nvPr>
        </p:nvSpPr>
        <p:spPr/>
        <p:txBody>
          <a:bodyPr/>
          <a:lstStyle/>
          <a:p>
            <a:endParaRPr lang="pt-PT" dirty="0"/>
          </a:p>
        </p:txBody>
      </p:sp>
      <p:sp>
        <p:nvSpPr>
          <p:cNvPr id="6" name="Slide Number Placeholder 5"/>
          <p:cNvSpPr>
            <a:spLocks noGrp="1"/>
          </p:cNvSpPr>
          <p:nvPr>
            <p:ph type="sldNum" sz="quarter" idx="12"/>
          </p:nvPr>
        </p:nvSpPr>
        <p:spPr/>
        <p:txBody>
          <a:bodyPr/>
          <a:lstStyle/>
          <a:p>
            <a:fld id="{6875B626-9F80-4B5C-8BD9-271CC2F365B9}" type="slidenum">
              <a:rPr lang="pt-PT" smtClean="0"/>
              <a:t>‹nº›</a:t>
            </a:fld>
            <a:endParaRPr lang="pt-PT" dirty="0"/>
          </a:p>
        </p:txBody>
      </p:sp>
    </p:spTree>
    <p:extLst>
      <p:ext uri="{BB962C8B-B14F-4D97-AF65-F5344CB8AC3E}">
        <p14:creationId xmlns:p14="http://schemas.microsoft.com/office/powerpoint/2010/main" val="4061902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PT"/>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96A1AE-27D6-4AFC-BA2B-B692F7C134C1}" type="datetimeFigureOut">
              <a:rPr lang="pt-PT" smtClean="0"/>
              <a:t>13/10/2022</a:t>
            </a:fld>
            <a:endParaRPr lang="pt-PT" dirty="0"/>
          </a:p>
        </p:txBody>
      </p:sp>
      <p:sp>
        <p:nvSpPr>
          <p:cNvPr id="5" name="Footer Placeholder 4"/>
          <p:cNvSpPr>
            <a:spLocks noGrp="1"/>
          </p:cNvSpPr>
          <p:nvPr>
            <p:ph type="ftr" sz="quarter" idx="11"/>
          </p:nvPr>
        </p:nvSpPr>
        <p:spPr/>
        <p:txBody>
          <a:bodyPr/>
          <a:lstStyle/>
          <a:p>
            <a:endParaRPr lang="pt-PT" dirty="0"/>
          </a:p>
        </p:txBody>
      </p:sp>
      <p:sp>
        <p:nvSpPr>
          <p:cNvPr id="6" name="Slide Number Placeholder 5"/>
          <p:cNvSpPr>
            <a:spLocks noGrp="1"/>
          </p:cNvSpPr>
          <p:nvPr>
            <p:ph type="sldNum" sz="quarter" idx="12"/>
          </p:nvPr>
        </p:nvSpPr>
        <p:spPr/>
        <p:txBody>
          <a:bodyPr/>
          <a:lstStyle/>
          <a:p>
            <a:fld id="{6875B626-9F80-4B5C-8BD9-271CC2F365B9}" type="slidenum">
              <a:rPr lang="pt-PT" smtClean="0"/>
              <a:t>‹nº›</a:t>
            </a:fld>
            <a:endParaRPr lang="pt-PT" dirty="0"/>
          </a:p>
        </p:txBody>
      </p:sp>
    </p:spTree>
    <p:extLst>
      <p:ext uri="{BB962C8B-B14F-4D97-AF65-F5344CB8AC3E}">
        <p14:creationId xmlns:p14="http://schemas.microsoft.com/office/powerpoint/2010/main" val="3634112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Date Placeholder 4"/>
          <p:cNvSpPr>
            <a:spLocks noGrp="1"/>
          </p:cNvSpPr>
          <p:nvPr>
            <p:ph type="dt" sz="half" idx="10"/>
          </p:nvPr>
        </p:nvSpPr>
        <p:spPr/>
        <p:txBody>
          <a:bodyPr/>
          <a:lstStyle/>
          <a:p>
            <a:fld id="{BF96A1AE-27D6-4AFC-BA2B-B692F7C134C1}" type="datetimeFigureOut">
              <a:rPr lang="pt-PT" smtClean="0"/>
              <a:t>13/10/2022</a:t>
            </a:fld>
            <a:endParaRPr lang="pt-PT" dirty="0"/>
          </a:p>
        </p:txBody>
      </p:sp>
      <p:sp>
        <p:nvSpPr>
          <p:cNvPr id="6" name="Footer Placeholder 5"/>
          <p:cNvSpPr>
            <a:spLocks noGrp="1"/>
          </p:cNvSpPr>
          <p:nvPr>
            <p:ph type="ftr" sz="quarter" idx="11"/>
          </p:nvPr>
        </p:nvSpPr>
        <p:spPr/>
        <p:txBody>
          <a:bodyPr/>
          <a:lstStyle/>
          <a:p>
            <a:endParaRPr lang="pt-PT" dirty="0"/>
          </a:p>
        </p:txBody>
      </p:sp>
      <p:sp>
        <p:nvSpPr>
          <p:cNvPr id="7" name="Slide Number Placeholder 6"/>
          <p:cNvSpPr>
            <a:spLocks noGrp="1"/>
          </p:cNvSpPr>
          <p:nvPr>
            <p:ph type="sldNum" sz="quarter" idx="12"/>
          </p:nvPr>
        </p:nvSpPr>
        <p:spPr/>
        <p:txBody>
          <a:bodyPr/>
          <a:lstStyle/>
          <a:p>
            <a:fld id="{6875B626-9F80-4B5C-8BD9-271CC2F365B9}" type="slidenum">
              <a:rPr lang="pt-PT" smtClean="0"/>
              <a:t>‹nº›</a:t>
            </a:fld>
            <a:endParaRPr lang="pt-PT" dirty="0"/>
          </a:p>
        </p:txBody>
      </p:sp>
    </p:spTree>
    <p:extLst>
      <p:ext uri="{BB962C8B-B14F-4D97-AF65-F5344CB8AC3E}">
        <p14:creationId xmlns:p14="http://schemas.microsoft.com/office/powerpoint/2010/main" val="1657478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pt-PT"/>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7" name="Date Placeholder 6"/>
          <p:cNvSpPr>
            <a:spLocks noGrp="1"/>
          </p:cNvSpPr>
          <p:nvPr>
            <p:ph type="dt" sz="half" idx="10"/>
          </p:nvPr>
        </p:nvSpPr>
        <p:spPr/>
        <p:txBody>
          <a:bodyPr/>
          <a:lstStyle/>
          <a:p>
            <a:fld id="{BF96A1AE-27D6-4AFC-BA2B-B692F7C134C1}" type="datetimeFigureOut">
              <a:rPr lang="pt-PT" smtClean="0"/>
              <a:t>13/10/2022</a:t>
            </a:fld>
            <a:endParaRPr lang="pt-PT" dirty="0"/>
          </a:p>
        </p:txBody>
      </p:sp>
      <p:sp>
        <p:nvSpPr>
          <p:cNvPr id="8" name="Footer Placeholder 7"/>
          <p:cNvSpPr>
            <a:spLocks noGrp="1"/>
          </p:cNvSpPr>
          <p:nvPr>
            <p:ph type="ftr" sz="quarter" idx="11"/>
          </p:nvPr>
        </p:nvSpPr>
        <p:spPr/>
        <p:txBody>
          <a:bodyPr/>
          <a:lstStyle/>
          <a:p>
            <a:endParaRPr lang="pt-PT" dirty="0"/>
          </a:p>
        </p:txBody>
      </p:sp>
      <p:sp>
        <p:nvSpPr>
          <p:cNvPr id="9" name="Slide Number Placeholder 8"/>
          <p:cNvSpPr>
            <a:spLocks noGrp="1"/>
          </p:cNvSpPr>
          <p:nvPr>
            <p:ph type="sldNum" sz="quarter" idx="12"/>
          </p:nvPr>
        </p:nvSpPr>
        <p:spPr/>
        <p:txBody>
          <a:bodyPr/>
          <a:lstStyle/>
          <a:p>
            <a:fld id="{6875B626-9F80-4B5C-8BD9-271CC2F365B9}" type="slidenum">
              <a:rPr lang="pt-PT" smtClean="0"/>
              <a:t>‹nº›</a:t>
            </a:fld>
            <a:endParaRPr lang="pt-PT" dirty="0"/>
          </a:p>
        </p:txBody>
      </p:sp>
    </p:spTree>
    <p:extLst>
      <p:ext uri="{BB962C8B-B14F-4D97-AF65-F5344CB8AC3E}">
        <p14:creationId xmlns:p14="http://schemas.microsoft.com/office/powerpoint/2010/main" val="89365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Date Placeholder 2"/>
          <p:cNvSpPr>
            <a:spLocks noGrp="1"/>
          </p:cNvSpPr>
          <p:nvPr>
            <p:ph type="dt" sz="half" idx="10"/>
          </p:nvPr>
        </p:nvSpPr>
        <p:spPr/>
        <p:txBody>
          <a:bodyPr/>
          <a:lstStyle/>
          <a:p>
            <a:fld id="{BF96A1AE-27D6-4AFC-BA2B-B692F7C134C1}" type="datetimeFigureOut">
              <a:rPr lang="pt-PT" smtClean="0"/>
              <a:t>13/10/2022</a:t>
            </a:fld>
            <a:endParaRPr lang="pt-PT" dirty="0"/>
          </a:p>
        </p:txBody>
      </p:sp>
      <p:sp>
        <p:nvSpPr>
          <p:cNvPr id="4" name="Footer Placeholder 3"/>
          <p:cNvSpPr>
            <a:spLocks noGrp="1"/>
          </p:cNvSpPr>
          <p:nvPr>
            <p:ph type="ftr" sz="quarter" idx="11"/>
          </p:nvPr>
        </p:nvSpPr>
        <p:spPr/>
        <p:txBody>
          <a:bodyPr/>
          <a:lstStyle/>
          <a:p>
            <a:endParaRPr lang="pt-PT" dirty="0"/>
          </a:p>
        </p:txBody>
      </p:sp>
      <p:sp>
        <p:nvSpPr>
          <p:cNvPr id="5" name="Slide Number Placeholder 4"/>
          <p:cNvSpPr>
            <a:spLocks noGrp="1"/>
          </p:cNvSpPr>
          <p:nvPr>
            <p:ph type="sldNum" sz="quarter" idx="12"/>
          </p:nvPr>
        </p:nvSpPr>
        <p:spPr/>
        <p:txBody>
          <a:bodyPr/>
          <a:lstStyle/>
          <a:p>
            <a:fld id="{6875B626-9F80-4B5C-8BD9-271CC2F365B9}" type="slidenum">
              <a:rPr lang="pt-PT" smtClean="0"/>
              <a:t>‹nº›</a:t>
            </a:fld>
            <a:endParaRPr lang="pt-PT" dirty="0"/>
          </a:p>
        </p:txBody>
      </p:sp>
    </p:spTree>
    <p:extLst>
      <p:ext uri="{BB962C8B-B14F-4D97-AF65-F5344CB8AC3E}">
        <p14:creationId xmlns:p14="http://schemas.microsoft.com/office/powerpoint/2010/main" val="2123076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96A1AE-27D6-4AFC-BA2B-B692F7C134C1}" type="datetimeFigureOut">
              <a:rPr lang="pt-PT" smtClean="0"/>
              <a:t>13/10/2022</a:t>
            </a:fld>
            <a:endParaRPr lang="pt-PT" dirty="0"/>
          </a:p>
        </p:txBody>
      </p:sp>
      <p:sp>
        <p:nvSpPr>
          <p:cNvPr id="3" name="Footer Placeholder 2"/>
          <p:cNvSpPr>
            <a:spLocks noGrp="1"/>
          </p:cNvSpPr>
          <p:nvPr>
            <p:ph type="ftr" sz="quarter" idx="11"/>
          </p:nvPr>
        </p:nvSpPr>
        <p:spPr/>
        <p:txBody>
          <a:bodyPr/>
          <a:lstStyle/>
          <a:p>
            <a:endParaRPr lang="pt-PT" dirty="0"/>
          </a:p>
        </p:txBody>
      </p:sp>
      <p:sp>
        <p:nvSpPr>
          <p:cNvPr id="4" name="Slide Number Placeholder 3"/>
          <p:cNvSpPr>
            <a:spLocks noGrp="1"/>
          </p:cNvSpPr>
          <p:nvPr>
            <p:ph type="sldNum" sz="quarter" idx="12"/>
          </p:nvPr>
        </p:nvSpPr>
        <p:spPr/>
        <p:txBody>
          <a:bodyPr/>
          <a:lstStyle/>
          <a:p>
            <a:fld id="{6875B626-9F80-4B5C-8BD9-271CC2F365B9}" type="slidenum">
              <a:rPr lang="pt-PT" smtClean="0"/>
              <a:t>‹nº›</a:t>
            </a:fld>
            <a:endParaRPr lang="pt-PT" dirty="0"/>
          </a:p>
        </p:txBody>
      </p:sp>
    </p:spTree>
    <p:extLst>
      <p:ext uri="{BB962C8B-B14F-4D97-AF65-F5344CB8AC3E}">
        <p14:creationId xmlns:p14="http://schemas.microsoft.com/office/powerpoint/2010/main" val="3351190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PT"/>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96A1AE-27D6-4AFC-BA2B-B692F7C134C1}" type="datetimeFigureOut">
              <a:rPr lang="pt-PT" smtClean="0"/>
              <a:t>13/10/2022</a:t>
            </a:fld>
            <a:endParaRPr lang="pt-PT" dirty="0"/>
          </a:p>
        </p:txBody>
      </p:sp>
      <p:sp>
        <p:nvSpPr>
          <p:cNvPr id="6" name="Footer Placeholder 5"/>
          <p:cNvSpPr>
            <a:spLocks noGrp="1"/>
          </p:cNvSpPr>
          <p:nvPr>
            <p:ph type="ftr" sz="quarter" idx="11"/>
          </p:nvPr>
        </p:nvSpPr>
        <p:spPr/>
        <p:txBody>
          <a:bodyPr/>
          <a:lstStyle/>
          <a:p>
            <a:endParaRPr lang="pt-PT" dirty="0"/>
          </a:p>
        </p:txBody>
      </p:sp>
      <p:sp>
        <p:nvSpPr>
          <p:cNvPr id="7" name="Slide Number Placeholder 6"/>
          <p:cNvSpPr>
            <a:spLocks noGrp="1"/>
          </p:cNvSpPr>
          <p:nvPr>
            <p:ph type="sldNum" sz="quarter" idx="12"/>
          </p:nvPr>
        </p:nvSpPr>
        <p:spPr/>
        <p:txBody>
          <a:bodyPr/>
          <a:lstStyle/>
          <a:p>
            <a:fld id="{6875B626-9F80-4B5C-8BD9-271CC2F365B9}" type="slidenum">
              <a:rPr lang="pt-PT" smtClean="0"/>
              <a:t>‹nº›</a:t>
            </a:fld>
            <a:endParaRPr lang="pt-PT" dirty="0"/>
          </a:p>
        </p:txBody>
      </p:sp>
    </p:spTree>
    <p:extLst>
      <p:ext uri="{BB962C8B-B14F-4D97-AF65-F5344CB8AC3E}">
        <p14:creationId xmlns:p14="http://schemas.microsoft.com/office/powerpoint/2010/main" val="578719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PT"/>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96A1AE-27D6-4AFC-BA2B-B692F7C134C1}" type="datetimeFigureOut">
              <a:rPr lang="pt-PT" smtClean="0"/>
              <a:t>13/10/2022</a:t>
            </a:fld>
            <a:endParaRPr lang="pt-PT" dirty="0"/>
          </a:p>
        </p:txBody>
      </p:sp>
      <p:sp>
        <p:nvSpPr>
          <p:cNvPr id="6" name="Footer Placeholder 5"/>
          <p:cNvSpPr>
            <a:spLocks noGrp="1"/>
          </p:cNvSpPr>
          <p:nvPr>
            <p:ph type="ftr" sz="quarter" idx="11"/>
          </p:nvPr>
        </p:nvSpPr>
        <p:spPr/>
        <p:txBody>
          <a:bodyPr/>
          <a:lstStyle/>
          <a:p>
            <a:endParaRPr lang="pt-PT" dirty="0"/>
          </a:p>
        </p:txBody>
      </p:sp>
      <p:sp>
        <p:nvSpPr>
          <p:cNvPr id="7" name="Slide Number Placeholder 6"/>
          <p:cNvSpPr>
            <a:spLocks noGrp="1"/>
          </p:cNvSpPr>
          <p:nvPr>
            <p:ph type="sldNum" sz="quarter" idx="12"/>
          </p:nvPr>
        </p:nvSpPr>
        <p:spPr/>
        <p:txBody>
          <a:bodyPr/>
          <a:lstStyle/>
          <a:p>
            <a:fld id="{6875B626-9F80-4B5C-8BD9-271CC2F365B9}" type="slidenum">
              <a:rPr lang="pt-PT" smtClean="0"/>
              <a:t>‹nº›</a:t>
            </a:fld>
            <a:endParaRPr lang="pt-PT" dirty="0"/>
          </a:p>
        </p:txBody>
      </p:sp>
    </p:spTree>
    <p:extLst>
      <p:ext uri="{BB962C8B-B14F-4D97-AF65-F5344CB8AC3E}">
        <p14:creationId xmlns:p14="http://schemas.microsoft.com/office/powerpoint/2010/main" val="1155567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P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96A1AE-27D6-4AFC-BA2B-B692F7C134C1}" type="datetimeFigureOut">
              <a:rPr lang="pt-PT" smtClean="0"/>
              <a:t>13/10/2022</a:t>
            </a:fld>
            <a:endParaRPr lang="pt-PT"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5B626-9F80-4B5C-8BD9-271CC2F365B9}" type="slidenum">
              <a:rPr lang="pt-PT" smtClean="0"/>
              <a:t>‹nº›</a:t>
            </a:fld>
            <a:endParaRPr lang="pt-PT" dirty="0"/>
          </a:p>
        </p:txBody>
      </p:sp>
    </p:spTree>
    <p:extLst>
      <p:ext uri="{BB962C8B-B14F-4D97-AF65-F5344CB8AC3E}">
        <p14:creationId xmlns:p14="http://schemas.microsoft.com/office/powerpoint/2010/main" val="20218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hyperlink" Target="https://www.pewresearch.org/global/2020/02/27/democratic-rights-popular-globally-but-commitment-to-them-not-always-strong/?utm_source=pew+research+center&amp;utm_campaign=b476f22aeb-email_campaign_2020_02_28_02_08&amp;utm_medium=email&amp;utm_term=0_3e953b9b70-b476f22aeb-400265497"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hyperlink" Target="https://www.pewresearch.org/global/2020/02/27/democratic-rights-popular-globally-but-commitment-to-them-not-always-strong/?utm_source=pew+research+center&amp;utm_campaign=b476f22aeb-email_campaign_2020_02_28_02_08&amp;utm_medium=email&amp;utm_term=0_3e953b9b70-b476f22aeb-400265497"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ft.com/content/5a8ab27e-d470-11e9-8367-807ebd53ab77"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KoqLu5CKx-o"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ineteconomics.org/education/young-scholars-initiative"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core-econ.org/"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rethinkecon.co.uk/"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youtu.be/kpW9JcWxKq0" TargetMode="External"/><Relationship Id="rId2" Type="http://schemas.openxmlformats.org/officeDocument/2006/relationships/slideLayout" Target="../slideLayouts/slideLayout2.xml"/><Relationship Id="rId1" Type="http://schemas.openxmlformats.org/officeDocument/2006/relationships/video" Target="https://www.youtube.com/embed/kpW9JcWxKq0?feature=oembed" TargetMode="External"/><Relationship Id="rId5" Type="http://schemas.openxmlformats.org/officeDocument/2006/relationships/image" Target="../media/image21.jpe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hyperlink" Target="https://www.wired.com/insights/2014/07/data-new-oil-digital-economy/"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hyperlink" Target="https://www.seagate.com/files/www-content/our-story/trends/files/idc-seagate-dataage-whitepaper.pdf"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DrubI8FTuuA?feature=oembed"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ft.com/content/9f0a8838-fa25-11e7-9b32-d7d59aace167"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hyperlink" Target="https://www.worldbank.org/en/publication/wdr2021"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 Id="rId5" Type="http://schemas.openxmlformats.org/officeDocument/2006/relationships/image" Target="../media/image180.png"/><Relationship Id="rId4" Type="http://schemas.openxmlformats.org/officeDocument/2006/relationships/customXml" Target="../ink/ink1.xml"/></Relationships>
</file>

<file path=ppt/slides/_rels/slide4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aljazeera.com/economy/2020/12/10/activists-sound-alarm-over-african-biometric-id-projects%3Cspan%20id=%22ms-outlook-android-cursor%22%3E!~omselectionmarkerend~"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unrisd.org/sp-hr-ramanathan"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48.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customXml" Target="../ink/ink6.xml"/><Relationship Id="rId17" Type="http://schemas.openxmlformats.org/officeDocument/2006/relationships/image" Target="../media/image50.png"/><Relationship Id="rId2" Type="http://schemas.openxmlformats.org/officeDocument/2006/relationships/hyperlink" Target="https://globaldatajustice.org/2019-06-21-biometrics-WFP/" TargetMode="External"/><Relationship Id="rId16" Type="http://schemas.openxmlformats.org/officeDocument/2006/relationships/customXml" Target="../ink/ink8.xml"/><Relationship Id="rId1" Type="http://schemas.openxmlformats.org/officeDocument/2006/relationships/slideLayout" Target="../slideLayouts/slideLayout2.xml"/><Relationship Id="rId6" Type="http://schemas.openxmlformats.org/officeDocument/2006/relationships/customXml" Target="../ink/ink3.xml"/><Relationship Id="rId11" Type="http://schemas.openxmlformats.org/officeDocument/2006/relationships/image" Target="../media/image47.png"/><Relationship Id="rId5" Type="http://schemas.openxmlformats.org/officeDocument/2006/relationships/image" Target="../media/image44.png"/><Relationship Id="rId15" Type="http://schemas.openxmlformats.org/officeDocument/2006/relationships/image" Target="../media/image49.png"/><Relationship Id="rId10" Type="http://schemas.openxmlformats.org/officeDocument/2006/relationships/customXml" Target="../ink/ink5.xml"/><Relationship Id="rId4" Type="http://schemas.openxmlformats.org/officeDocument/2006/relationships/customXml" Target="../ink/ink2.xml"/><Relationship Id="rId9" Type="http://schemas.openxmlformats.org/officeDocument/2006/relationships/image" Target="../media/image46.png"/><Relationship Id="rId14" Type="http://schemas.openxmlformats.org/officeDocument/2006/relationships/customXml" Target="../ink/ink7.xml"/></Relationships>
</file>

<file path=ppt/slides/_rels/slide5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customXml" Target="../ink/ink14.xml"/><Relationship Id="rId18" Type="http://schemas.openxmlformats.org/officeDocument/2006/relationships/image" Target="../media/image59.png"/><Relationship Id="rId26" Type="http://schemas.openxmlformats.org/officeDocument/2006/relationships/image" Target="../media/image63.png"/><Relationship Id="rId39" Type="http://schemas.openxmlformats.org/officeDocument/2006/relationships/customXml" Target="../ink/ink27.xml"/><Relationship Id="rId3" Type="http://schemas.openxmlformats.org/officeDocument/2006/relationships/customXml" Target="../ink/ink9.xml"/><Relationship Id="rId21" Type="http://schemas.openxmlformats.org/officeDocument/2006/relationships/customXml" Target="../ink/ink18.xml"/><Relationship Id="rId34" Type="http://schemas.openxmlformats.org/officeDocument/2006/relationships/image" Target="../media/image67.png"/><Relationship Id="rId42" Type="http://schemas.openxmlformats.org/officeDocument/2006/relationships/image" Target="../media/image71.png"/><Relationship Id="rId7" Type="http://schemas.openxmlformats.org/officeDocument/2006/relationships/customXml" Target="../ink/ink11.xml"/><Relationship Id="rId12" Type="http://schemas.openxmlformats.org/officeDocument/2006/relationships/image" Target="../media/image56.png"/><Relationship Id="rId17" Type="http://schemas.openxmlformats.org/officeDocument/2006/relationships/customXml" Target="../ink/ink16.xml"/><Relationship Id="rId25" Type="http://schemas.openxmlformats.org/officeDocument/2006/relationships/customXml" Target="../ink/ink20.xml"/><Relationship Id="rId33" Type="http://schemas.openxmlformats.org/officeDocument/2006/relationships/customXml" Target="../ink/ink24.xml"/><Relationship Id="rId38" Type="http://schemas.openxmlformats.org/officeDocument/2006/relationships/image" Target="../media/image69.png"/><Relationship Id="rId2" Type="http://schemas.openxmlformats.org/officeDocument/2006/relationships/image" Target="../media/image43.png"/><Relationship Id="rId16" Type="http://schemas.openxmlformats.org/officeDocument/2006/relationships/image" Target="../media/image58.png"/><Relationship Id="rId20" Type="http://schemas.openxmlformats.org/officeDocument/2006/relationships/image" Target="../media/image60.png"/><Relationship Id="rId29" Type="http://schemas.openxmlformats.org/officeDocument/2006/relationships/customXml" Target="../ink/ink22.xml"/><Relationship Id="rId41" Type="http://schemas.openxmlformats.org/officeDocument/2006/relationships/customXml" Target="../ink/ink28.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customXml" Target="../ink/ink13.xml"/><Relationship Id="rId24" Type="http://schemas.openxmlformats.org/officeDocument/2006/relationships/image" Target="../media/image62.png"/><Relationship Id="rId32" Type="http://schemas.openxmlformats.org/officeDocument/2006/relationships/image" Target="../media/image66.png"/><Relationship Id="rId37" Type="http://schemas.openxmlformats.org/officeDocument/2006/relationships/customXml" Target="../ink/ink26.xml"/><Relationship Id="rId40" Type="http://schemas.openxmlformats.org/officeDocument/2006/relationships/image" Target="../media/image70.png"/><Relationship Id="rId5" Type="http://schemas.openxmlformats.org/officeDocument/2006/relationships/customXml" Target="../ink/ink10.xml"/><Relationship Id="rId15" Type="http://schemas.openxmlformats.org/officeDocument/2006/relationships/customXml" Target="../ink/ink15.xml"/><Relationship Id="rId23" Type="http://schemas.openxmlformats.org/officeDocument/2006/relationships/customXml" Target="../ink/ink19.xml"/><Relationship Id="rId28" Type="http://schemas.openxmlformats.org/officeDocument/2006/relationships/image" Target="../media/image64.png"/><Relationship Id="rId36" Type="http://schemas.openxmlformats.org/officeDocument/2006/relationships/image" Target="../media/image68.png"/><Relationship Id="rId10" Type="http://schemas.openxmlformats.org/officeDocument/2006/relationships/image" Target="../media/image55.png"/><Relationship Id="rId19" Type="http://schemas.openxmlformats.org/officeDocument/2006/relationships/customXml" Target="../ink/ink17.xml"/><Relationship Id="rId31" Type="http://schemas.openxmlformats.org/officeDocument/2006/relationships/customXml" Target="../ink/ink23.xml"/><Relationship Id="rId44" Type="http://schemas.openxmlformats.org/officeDocument/2006/relationships/image" Target="../media/image72.png"/><Relationship Id="rId4" Type="http://schemas.openxmlformats.org/officeDocument/2006/relationships/image" Target="../media/image52.png"/><Relationship Id="rId9" Type="http://schemas.openxmlformats.org/officeDocument/2006/relationships/customXml" Target="../ink/ink12.xml"/><Relationship Id="rId14" Type="http://schemas.openxmlformats.org/officeDocument/2006/relationships/image" Target="../media/image57.png"/><Relationship Id="rId22" Type="http://schemas.openxmlformats.org/officeDocument/2006/relationships/image" Target="../media/image61.png"/><Relationship Id="rId27" Type="http://schemas.openxmlformats.org/officeDocument/2006/relationships/customXml" Target="../ink/ink21.xml"/><Relationship Id="rId30" Type="http://schemas.openxmlformats.org/officeDocument/2006/relationships/image" Target="../media/image65.png"/><Relationship Id="rId35" Type="http://schemas.openxmlformats.org/officeDocument/2006/relationships/customXml" Target="../ink/ink25.xml"/><Relationship Id="rId43" Type="http://schemas.openxmlformats.org/officeDocument/2006/relationships/customXml" Target="../ink/ink29.xml"/></Relationships>
</file>

<file path=ppt/slides/_rels/slide5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customXml" Target="../ink/ink30.xml"/><Relationship Id="rId7" Type="http://schemas.openxmlformats.org/officeDocument/2006/relationships/customXml" Target="../ink/ink32.xml"/><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customXml" Target="../ink/ink31.xml"/><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slideLayout" Target="../slideLayouts/slideLayout2.xml"/><Relationship Id="rId1" Type="http://schemas.openxmlformats.org/officeDocument/2006/relationships/video" Target="https://www.youtube.com/embed/4ycC0DJqrpc?feature=oembed" TargetMode="External"/><Relationship Id="rId4" Type="http://schemas.openxmlformats.org/officeDocument/2006/relationships/image" Target="../media/image75.jpeg"/></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predpol.com/about/"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stoplapdspying.org/about-slsc/"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www.theguardian.com/uk-news/2018/may/02/cambridge-analytica-closing-down-after-facebook-row-reports-say"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www.theguardian.com/technology/2019/mar/17/the-cambridge-analytica-scandal-changed-the-world-but-it-didnt-change-facebook"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hyperlink" Target="https://leanchange.org/lean-change-management/" TargetMode="External"/><Relationship Id="rId18" Type="http://schemas.openxmlformats.org/officeDocument/2006/relationships/image" Target="../media/image89.png"/><Relationship Id="rId3" Type="http://schemas.openxmlformats.org/officeDocument/2006/relationships/hyperlink" Target="https://commons.wikimedia.org/wiki/File:Apple_logo_dark_grey.svg" TargetMode="External"/><Relationship Id="rId7" Type="http://schemas.openxmlformats.org/officeDocument/2006/relationships/hyperlink" Target="https://en.wikipedia.org/wiki/Tencent" TargetMode="External"/><Relationship Id="rId12" Type="http://schemas.openxmlformats.org/officeDocument/2006/relationships/image" Target="../media/image87.png"/><Relationship Id="rId17" Type="http://schemas.openxmlformats.org/officeDocument/2006/relationships/image" Target="../media/image88.png"/><Relationship Id="rId2" Type="http://schemas.openxmlformats.org/officeDocument/2006/relationships/image" Target="../media/image82.png"/><Relationship Id="rId16" Type="http://schemas.openxmlformats.org/officeDocument/2006/relationships/hyperlink" Target="https://es.wikipedia.org/wiki/Alibaba_Group" TargetMode="External"/><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hyperlink" Target="https://en.wikipedia.org/wiki/File:Facebook_f_logo_(2019).svg" TargetMode="External"/><Relationship Id="rId5" Type="http://schemas.openxmlformats.org/officeDocument/2006/relationships/hyperlink" Target="http://qpstrafe.deviantart.com/art/Microsoft-Logo-2012-326561782" TargetMode="External"/><Relationship Id="rId15" Type="http://schemas.openxmlformats.org/officeDocument/2006/relationships/hyperlink" Target="https://creativecommons.org/licenses/by-nc-sa/3.0/" TargetMode="External"/><Relationship Id="rId10" Type="http://schemas.openxmlformats.org/officeDocument/2006/relationships/image" Target="../media/image86.png"/><Relationship Id="rId4" Type="http://schemas.openxmlformats.org/officeDocument/2006/relationships/image" Target="../media/image83.png"/><Relationship Id="rId9" Type="http://schemas.openxmlformats.org/officeDocument/2006/relationships/hyperlink" Target="https://es.wikipedia.org/wiki/Google_Inc." TargetMode="External"/><Relationship Id="rId14" Type="http://schemas.openxmlformats.org/officeDocument/2006/relationships/hyperlink" Target="https://creativecommons.org/licenses/by-sa/3.0/"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0.png"/><Relationship Id="rId2" Type="http://schemas.microsoft.com/office/2014/relationships/chartEx" Target="../charts/chartEx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blacklistednews.com/How_The_CIA_Made_Google/60567/0/38/38/Y/M.html" TargetMode="External"/><Relationship Id="rId2" Type="http://schemas.openxmlformats.org/officeDocument/2006/relationships/image" Target="../media/image90.jp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hyperlink" Target="https://creativecommons.org/licenses/by/3.0/"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www.ft.com/content/c9a8b592-a81d-11e7-ab55-27219df83c97"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hyperlink" Target="https://www.bbc.com/news/business-49659775" TargetMode="Externa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6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www.ft.com/content/a7ee3ec0-f59d-4188-899f-34ceecf7f026"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asia.nikkei.com/Spotlight/Datawatch/Tech-workers-band-together-to-push-for-workplace-reforms"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progressive.international/members/a3f52410-8ea1-4f57-826b-86efccfc8b7f-collective-action-in-tech/en"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hyperlink" Target="https://www.ft.com/content/180127da-8e59-11e7-9580-c651950d3672"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www.ft.com/content/180127da-8e59-11e7-9580-c651950d3672"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news.gallup.com/poll/318980/approval-labor-unions-remains-high.aspx"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ec.europa.eu/commission/presscorner/detail/ov/SPEECH_20_1655"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1020.png"/><Relationship Id="rId13" Type="http://schemas.openxmlformats.org/officeDocument/2006/relationships/customXml" Target="../ink/ink38.xml"/><Relationship Id="rId18" Type="http://schemas.openxmlformats.org/officeDocument/2006/relationships/image" Target="../media/image107.png"/><Relationship Id="rId26" Type="http://schemas.openxmlformats.org/officeDocument/2006/relationships/image" Target="../media/image111.png"/><Relationship Id="rId3" Type="http://schemas.openxmlformats.org/officeDocument/2006/relationships/customXml" Target="../ink/ink33.xml"/><Relationship Id="rId21" Type="http://schemas.openxmlformats.org/officeDocument/2006/relationships/customXml" Target="../ink/ink42.xml"/><Relationship Id="rId7" Type="http://schemas.openxmlformats.org/officeDocument/2006/relationships/customXml" Target="../ink/ink35.xml"/><Relationship Id="rId12" Type="http://schemas.openxmlformats.org/officeDocument/2006/relationships/image" Target="../media/image104.png"/><Relationship Id="rId17" Type="http://schemas.openxmlformats.org/officeDocument/2006/relationships/customXml" Target="../ink/ink40.xml"/><Relationship Id="rId25" Type="http://schemas.openxmlformats.org/officeDocument/2006/relationships/customXml" Target="../ink/ink44.xml"/><Relationship Id="rId2" Type="http://schemas.openxmlformats.org/officeDocument/2006/relationships/image" Target="../media/image102.png"/><Relationship Id="rId16" Type="http://schemas.openxmlformats.org/officeDocument/2006/relationships/image" Target="../media/image106.png"/><Relationship Id="rId20"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010.png"/><Relationship Id="rId11" Type="http://schemas.openxmlformats.org/officeDocument/2006/relationships/customXml" Target="../ink/ink37.xml"/><Relationship Id="rId24" Type="http://schemas.openxmlformats.org/officeDocument/2006/relationships/image" Target="../media/image110.png"/><Relationship Id="rId5" Type="http://schemas.openxmlformats.org/officeDocument/2006/relationships/customXml" Target="../ink/ink34.xml"/><Relationship Id="rId15" Type="http://schemas.openxmlformats.org/officeDocument/2006/relationships/customXml" Target="../ink/ink39.xml"/><Relationship Id="rId23" Type="http://schemas.openxmlformats.org/officeDocument/2006/relationships/customXml" Target="../ink/ink43.xml"/><Relationship Id="rId10" Type="http://schemas.openxmlformats.org/officeDocument/2006/relationships/image" Target="../media/image103.png"/><Relationship Id="rId19" Type="http://schemas.openxmlformats.org/officeDocument/2006/relationships/customXml" Target="../ink/ink41.xml"/><Relationship Id="rId4" Type="http://schemas.openxmlformats.org/officeDocument/2006/relationships/image" Target="../media/image1000.png"/><Relationship Id="rId9" Type="http://schemas.openxmlformats.org/officeDocument/2006/relationships/customXml" Target="../ink/ink36.xml"/><Relationship Id="rId14" Type="http://schemas.openxmlformats.org/officeDocument/2006/relationships/image" Target="../media/image105.png"/><Relationship Id="rId22" Type="http://schemas.openxmlformats.org/officeDocument/2006/relationships/image" Target="../media/image109.png"/></Relationships>
</file>

<file path=ppt/slides/_rels/slide7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bpdkuf1y4h0?feature=oembed"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99502"/>
            <a:ext cx="9144000" cy="1802486"/>
          </a:xfrm>
        </p:spPr>
        <p:txBody>
          <a:bodyPr>
            <a:normAutofit/>
          </a:bodyPr>
          <a:lstStyle/>
          <a:p>
            <a:r>
              <a:rPr lang="pt-PT" b="1" i="1" dirty="0"/>
              <a:t>A Grande Transformação</a:t>
            </a:r>
            <a:br>
              <a:rPr lang="pt-PT" b="1" i="1" dirty="0"/>
            </a:br>
            <a:r>
              <a:rPr lang="pt-PT" b="1" dirty="0"/>
              <a:t>Karl </a:t>
            </a:r>
            <a:r>
              <a:rPr lang="pt-PT" b="1" dirty="0" err="1"/>
              <a:t>Polanyi</a:t>
            </a:r>
            <a:endParaRPr lang="en-GB" b="1" dirty="0"/>
          </a:p>
        </p:txBody>
      </p:sp>
      <p:sp>
        <p:nvSpPr>
          <p:cNvPr id="3" name="Subtitle 2"/>
          <p:cNvSpPr>
            <a:spLocks noGrp="1"/>
          </p:cNvSpPr>
          <p:nvPr>
            <p:ph type="subTitle" idx="1"/>
          </p:nvPr>
        </p:nvSpPr>
        <p:spPr>
          <a:xfrm>
            <a:off x="1524000" y="4958498"/>
            <a:ext cx="9144000" cy="1315301"/>
          </a:xfrm>
        </p:spPr>
        <p:txBody>
          <a:bodyPr>
            <a:normAutofit lnSpcReduction="10000"/>
          </a:bodyPr>
          <a:lstStyle/>
          <a:p>
            <a:r>
              <a:rPr lang="en-GB" dirty="0" err="1"/>
              <a:t>Ciências</a:t>
            </a:r>
            <a:r>
              <a:rPr lang="en-GB" dirty="0"/>
              <a:t> </a:t>
            </a:r>
            <a:r>
              <a:rPr lang="en-GB" dirty="0" err="1"/>
              <a:t>Sociais</a:t>
            </a:r>
            <a:r>
              <a:rPr lang="en-GB" dirty="0"/>
              <a:t> e </a:t>
            </a:r>
            <a:r>
              <a:rPr lang="en-GB" dirty="0" err="1"/>
              <a:t>Desenvolvimento</a:t>
            </a:r>
            <a:endParaRPr lang="en-GB" dirty="0"/>
          </a:p>
          <a:p>
            <a:r>
              <a:rPr lang="en-GB" dirty="0"/>
              <a:t>MDCI @ISEG-</a:t>
            </a:r>
            <a:r>
              <a:rPr lang="en-GB" dirty="0" err="1"/>
              <a:t>Universidade</a:t>
            </a:r>
            <a:r>
              <a:rPr lang="en-GB" dirty="0"/>
              <a:t> de </a:t>
            </a:r>
            <a:r>
              <a:rPr lang="en-GB" dirty="0" err="1"/>
              <a:t>Lisboa</a:t>
            </a:r>
            <a:endParaRPr lang="en-GB" dirty="0"/>
          </a:p>
          <a:p>
            <a:r>
              <a:rPr lang="en-GB" dirty="0"/>
              <a:t>19 </a:t>
            </a:r>
            <a:r>
              <a:rPr lang="en-GB" dirty="0" err="1"/>
              <a:t>Outubro</a:t>
            </a:r>
            <a:r>
              <a:rPr lang="en-GB" dirty="0"/>
              <a:t> 2022</a:t>
            </a:r>
          </a:p>
          <a:p>
            <a:endParaRPr lang="en-GB" dirty="0"/>
          </a:p>
        </p:txBody>
      </p:sp>
      <p:pic>
        <p:nvPicPr>
          <p:cNvPr id="5" name="Imagem 4">
            <a:extLst>
              <a:ext uri="{FF2B5EF4-FFF2-40B4-BE49-F238E27FC236}">
                <a16:creationId xmlns:a16="http://schemas.microsoft.com/office/drawing/2014/main" id="{212F9CD6-D681-40E5-8592-27F9974D7237}"/>
              </a:ext>
            </a:extLst>
          </p:cNvPr>
          <p:cNvPicPr>
            <a:picLocks noChangeAspect="1"/>
          </p:cNvPicPr>
          <p:nvPr/>
        </p:nvPicPr>
        <p:blipFill>
          <a:blip r:embed="rId2"/>
          <a:stretch>
            <a:fillRect/>
          </a:stretch>
        </p:blipFill>
        <p:spPr>
          <a:xfrm>
            <a:off x="8729330" y="177828"/>
            <a:ext cx="3267739" cy="1146147"/>
          </a:xfrm>
          <a:prstGeom prst="rect">
            <a:avLst/>
          </a:prstGeom>
        </p:spPr>
      </p:pic>
    </p:spTree>
    <p:extLst>
      <p:ext uri="{BB962C8B-B14F-4D97-AF65-F5344CB8AC3E}">
        <p14:creationId xmlns:p14="http://schemas.microsoft.com/office/powerpoint/2010/main" val="3673709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838" y="1"/>
            <a:ext cx="6762161" cy="1027521"/>
          </a:xfrm>
        </p:spPr>
        <p:txBody>
          <a:bodyPr>
            <a:normAutofit fontScale="90000"/>
          </a:bodyPr>
          <a:lstStyle/>
          <a:p>
            <a:pPr algn="ctr"/>
            <a:r>
              <a:rPr lang="pt-PT" i="1" dirty="0"/>
              <a:t>A GRANDE TRANSFORMAÇÃO</a:t>
            </a:r>
          </a:p>
        </p:txBody>
      </p:sp>
      <p:sp>
        <p:nvSpPr>
          <p:cNvPr id="3" name="Content Placeholder 2"/>
          <p:cNvSpPr>
            <a:spLocks noGrp="1"/>
          </p:cNvSpPr>
          <p:nvPr>
            <p:ph idx="1"/>
          </p:nvPr>
        </p:nvSpPr>
        <p:spPr>
          <a:xfrm>
            <a:off x="1662545" y="1677970"/>
            <a:ext cx="10011592" cy="4751405"/>
          </a:xfrm>
        </p:spPr>
        <p:txBody>
          <a:bodyPr>
            <a:normAutofit/>
          </a:bodyPr>
          <a:lstStyle/>
          <a:p>
            <a:pPr marL="0" indent="0" algn="just">
              <a:buNone/>
            </a:pPr>
            <a:r>
              <a:rPr lang="pt-PT" dirty="0"/>
              <a:t>-» Para </a:t>
            </a:r>
            <a:r>
              <a:rPr lang="pt-PT" dirty="0" err="1"/>
              <a:t>Polanyi</a:t>
            </a:r>
            <a:r>
              <a:rPr lang="pt-PT" dirty="0"/>
              <a:t> esta tentativa de </a:t>
            </a:r>
            <a:r>
              <a:rPr lang="pt-PT" b="1" dirty="0"/>
              <a:t>organizar a economia global segundo os princípios do mercado livre</a:t>
            </a:r>
            <a:r>
              <a:rPr lang="pt-PT" dirty="0"/>
              <a:t> está na origem do fracasso da paz após a Primeira Grande Guerra e que conduziria à Grande Depressão. A esta tentativa, </a:t>
            </a:r>
            <a:r>
              <a:rPr lang="pt-PT" dirty="0" err="1"/>
              <a:t>Polanyi</a:t>
            </a:r>
            <a:r>
              <a:rPr lang="pt-PT" dirty="0"/>
              <a:t> chama a </a:t>
            </a:r>
            <a:r>
              <a:rPr lang="pt-PT" b="1" dirty="0"/>
              <a:t>Primeira Grande Transformação; </a:t>
            </a:r>
            <a:r>
              <a:rPr lang="pt-PT" dirty="0"/>
              <a:t>(</a:t>
            </a:r>
            <a:r>
              <a:rPr lang="pt-PT" i="1" dirty="0"/>
              <a:t>incrustação</a:t>
            </a:r>
            <a:r>
              <a:rPr lang="pt-PT" dirty="0"/>
              <a:t>)</a:t>
            </a:r>
            <a:endParaRPr lang="pt-PT" b="1" dirty="0"/>
          </a:p>
          <a:p>
            <a:pPr marL="0" indent="0" algn="just">
              <a:buNone/>
            </a:pPr>
            <a:endParaRPr lang="pt-PT" dirty="0"/>
          </a:p>
          <a:p>
            <a:pPr marL="0" indent="0" algn="just">
              <a:buNone/>
            </a:pPr>
            <a:r>
              <a:rPr lang="pt-PT" dirty="0"/>
              <a:t>-» A </a:t>
            </a:r>
            <a:r>
              <a:rPr lang="pt-PT" b="1" dirty="0"/>
              <a:t>Segunda Grande Transformação</a:t>
            </a:r>
            <a:r>
              <a:rPr lang="pt-PT" dirty="0"/>
              <a:t>, segundo </a:t>
            </a:r>
            <a:r>
              <a:rPr lang="pt-PT" dirty="0" err="1"/>
              <a:t>Polanyi</a:t>
            </a:r>
            <a:r>
              <a:rPr lang="pt-PT" dirty="0"/>
              <a:t>, é a </a:t>
            </a:r>
            <a:r>
              <a:rPr lang="pt-PT" b="1" dirty="0"/>
              <a:t>ascensão do totalitarismo</a:t>
            </a:r>
            <a:r>
              <a:rPr lang="pt-PT" dirty="0"/>
              <a:t> como consequência da emergência da economia de mercado livre, ou seja, da Primeira Grande Transformação (</a:t>
            </a:r>
            <a:r>
              <a:rPr lang="pt-PT" i="1" dirty="0"/>
              <a:t>movimento duplo</a:t>
            </a:r>
            <a:r>
              <a:rPr lang="pt-PT" dirty="0"/>
              <a:t>)</a:t>
            </a:r>
          </a:p>
          <a:p>
            <a:pPr algn="just"/>
            <a:endParaRPr lang="pt-PT" dirty="0"/>
          </a:p>
          <a:p>
            <a:pPr algn="just"/>
            <a:endParaRPr lang="pt-PT" dirty="0"/>
          </a:p>
        </p:txBody>
      </p:sp>
      <p:pic>
        <p:nvPicPr>
          <p:cNvPr id="5" name="Imagem 4">
            <a:extLst>
              <a:ext uri="{FF2B5EF4-FFF2-40B4-BE49-F238E27FC236}">
                <a16:creationId xmlns:a16="http://schemas.microsoft.com/office/drawing/2014/main" id="{DEFD5976-6A6B-4442-BED2-0BE69484212B}"/>
              </a:ext>
            </a:extLst>
          </p:cNvPr>
          <p:cNvPicPr>
            <a:picLocks noChangeAspect="1"/>
          </p:cNvPicPr>
          <p:nvPr/>
        </p:nvPicPr>
        <p:blipFill>
          <a:blip r:embed="rId2"/>
          <a:stretch>
            <a:fillRect/>
          </a:stretch>
        </p:blipFill>
        <p:spPr>
          <a:xfrm>
            <a:off x="175880" y="112726"/>
            <a:ext cx="3267739" cy="1146147"/>
          </a:xfrm>
          <a:prstGeom prst="rect">
            <a:avLst/>
          </a:prstGeom>
        </p:spPr>
      </p:pic>
    </p:spTree>
    <p:extLst>
      <p:ext uri="{BB962C8B-B14F-4D97-AF65-F5344CB8AC3E}">
        <p14:creationId xmlns:p14="http://schemas.microsoft.com/office/powerpoint/2010/main" val="2102282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6972" y="2"/>
            <a:ext cx="6715027" cy="835224"/>
          </a:xfrm>
        </p:spPr>
        <p:txBody>
          <a:bodyPr>
            <a:normAutofit fontScale="90000"/>
          </a:bodyPr>
          <a:lstStyle/>
          <a:p>
            <a:pPr algn="ctr"/>
            <a:r>
              <a:rPr lang="pt-PT" i="1" dirty="0"/>
              <a:t>A GRANDE TRANSFORMAÇÃO</a:t>
            </a:r>
          </a:p>
        </p:txBody>
      </p:sp>
      <p:sp>
        <p:nvSpPr>
          <p:cNvPr id="3" name="Content Placeholder 2"/>
          <p:cNvSpPr>
            <a:spLocks noGrp="1"/>
          </p:cNvSpPr>
          <p:nvPr>
            <p:ph idx="1"/>
          </p:nvPr>
        </p:nvSpPr>
        <p:spPr>
          <a:xfrm>
            <a:off x="1876425" y="2057400"/>
            <a:ext cx="9691179" cy="2971800"/>
          </a:xfrm>
        </p:spPr>
        <p:txBody>
          <a:bodyPr>
            <a:normAutofit/>
          </a:bodyPr>
          <a:lstStyle/>
          <a:p>
            <a:pPr marL="0" indent="0" algn="just">
              <a:buNone/>
            </a:pPr>
            <a:endParaRPr lang="pt-PT" dirty="0"/>
          </a:p>
          <a:p>
            <a:pPr marL="0" indent="0" algn="just">
              <a:buNone/>
            </a:pPr>
            <a:endParaRPr lang="pt-PT" dirty="0"/>
          </a:p>
          <a:p>
            <a:pPr marL="0" indent="0" algn="just">
              <a:buNone/>
            </a:pPr>
            <a:r>
              <a:rPr lang="pt-PT" dirty="0"/>
              <a:t>-» </a:t>
            </a:r>
            <a:r>
              <a:rPr lang="pt-PT" dirty="0" err="1"/>
              <a:t>Polanyi</a:t>
            </a:r>
            <a:r>
              <a:rPr lang="pt-PT" dirty="0"/>
              <a:t> procura contestar a visão do mercado livre que se autorregula mostrando como difere claramente da realidade histórica das sociedades humanas, recorrendo a duas ideias centrais no seu pensamento: </a:t>
            </a:r>
            <a:r>
              <a:rPr lang="pt-PT" b="1" dirty="0"/>
              <a:t>incrustação </a:t>
            </a:r>
            <a:r>
              <a:rPr lang="pt-PT" dirty="0"/>
              <a:t>e </a:t>
            </a:r>
            <a:r>
              <a:rPr lang="pt-PT" b="1" dirty="0"/>
              <a:t>movimento duplo</a:t>
            </a:r>
            <a:r>
              <a:rPr lang="pt-PT" dirty="0"/>
              <a:t>. </a:t>
            </a:r>
          </a:p>
        </p:txBody>
      </p:sp>
      <p:pic>
        <p:nvPicPr>
          <p:cNvPr id="5" name="Imagem 4">
            <a:extLst>
              <a:ext uri="{FF2B5EF4-FFF2-40B4-BE49-F238E27FC236}">
                <a16:creationId xmlns:a16="http://schemas.microsoft.com/office/drawing/2014/main" id="{D2F629F0-35F7-4B8F-88D1-18066C45DCB0}"/>
              </a:ext>
            </a:extLst>
          </p:cNvPr>
          <p:cNvPicPr>
            <a:picLocks noChangeAspect="1"/>
          </p:cNvPicPr>
          <p:nvPr/>
        </p:nvPicPr>
        <p:blipFill>
          <a:blip r:embed="rId2"/>
          <a:stretch>
            <a:fillRect/>
          </a:stretch>
        </p:blipFill>
        <p:spPr>
          <a:xfrm>
            <a:off x="94975" y="65189"/>
            <a:ext cx="3267739" cy="1146147"/>
          </a:xfrm>
          <a:prstGeom prst="rect">
            <a:avLst/>
          </a:prstGeom>
        </p:spPr>
      </p:pic>
    </p:spTree>
    <p:extLst>
      <p:ext uri="{BB962C8B-B14F-4D97-AF65-F5344CB8AC3E}">
        <p14:creationId xmlns:p14="http://schemas.microsoft.com/office/powerpoint/2010/main" val="1228324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0536" y="1"/>
            <a:ext cx="7431464" cy="1065228"/>
          </a:xfrm>
        </p:spPr>
        <p:txBody>
          <a:bodyPr>
            <a:normAutofit/>
          </a:bodyPr>
          <a:lstStyle/>
          <a:p>
            <a:pPr algn="ctr"/>
            <a:r>
              <a:rPr lang="pt-PT" i="1" dirty="0"/>
              <a:t>A GRANDE TRANSFORMAÇÃO</a:t>
            </a:r>
          </a:p>
        </p:txBody>
      </p:sp>
      <p:sp>
        <p:nvSpPr>
          <p:cNvPr id="3" name="Content Placeholder 2"/>
          <p:cNvSpPr>
            <a:spLocks noGrp="1"/>
          </p:cNvSpPr>
          <p:nvPr>
            <p:ph idx="1"/>
          </p:nvPr>
        </p:nvSpPr>
        <p:spPr>
          <a:xfrm>
            <a:off x="1145310" y="1628775"/>
            <a:ext cx="10670870" cy="4838700"/>
          </a:xfrm>
        </p:spPr>
        <p:txBody>
          <a:bodyPr>
            <a:normAutofit lnSpcReduction="10000"/>
          </a:bodyPr>
          <a:lstStyle/>
          <a:p>
            <a:pPr marL="0" indent="0">
              <a:buNone/>
            </a:pPr>
            <a:r>
              <a:rPr lang="pt-PT" b="1" dirty="0"/>
              <a:t>GRANDES CONCEITOS/IDEIAS DE POLANYI:</a:t>
            </a:r>
          </a:p>
          <a:p>
            <a:pPr marL="0" indent="0" algn="just">
              <a:buNone/>
            </a:pPr>
            <a:endParaRPr lang="pt-PT" b="1" dirty="0"/>
          </a:p>
          <a:p>
            <a:pPr marL="0" indent="0" algn="just">
              <a:buNone/>
            </a:pPr>
            <a:r>
              <a:rPr lang="pt-PT" b="1" u="sng" dirty="0"/>
              <a:t>INCRUSTAÇÃO</a:t>
            </a:r>
            <a:r>
              <a:rPr lang="pt-PT" u="sng" dirty="0"/>
              <a:t> (</a:t>
            </a:r>
            <a:r>
              <a:rPr lang="pt-PT" i="1" u="sng" dirty="0" err="1"/>
              <a:t>embeddedness</a:t>
            </a:r>
            <a:r>
              <a:rPr lang="pt-PT" u="sng" dirty="0"/>
              <a:t>) exprime a ideia de que a economia não é autónoma, como a teoria económica dominante quer que ela seja, mas está subordinada à </a:t>
            </a:r>
            <a:r>
              <a:rPr lang="pt-PT" u="sng" dirty="0" err="1"/>
              <a:t>acção</a:t>
            </a:r>
            <a:r>
              <a:rPr lang="pt-PT" u="sng" dirty="0"/>
              <a:t> da política, da religião e das relações sociais:</a:t>
            </a:r>
          </a:p>
          <a:p>
            <a:pPr marL="0" indent="0" algn="just">
              <a:buNone/>
            </a:pPr>
            <a:r>
              <a:rPr lang="pt-PT" dirty="0"/>
              <a:t>-»</a:t>
            </a:r>
            <a:r>
              <a:rPr lang="pt-PT" dirty="0" err="1"/>
              <a:t>Polanyi</a:t>
            </a:r>
            <a:r>
              <a:rPr lang="pt-PT" dirty="0"/>
              <a:t> sustenta que até ao século XIX a economia humana (ou o mercado) esteve sempre incrustada na sociedade. E depois tenta mostrar como uma economia de mercado inteiramente autorregulada requer que </a:t>
            </a:r>
            <a:r>
              <a:rPr lang="pt-PT" i="1" dirty="0"/>
              <a:t>os seres humanos e o meio circundante sejam convertidos em meras mercadorias</a:t>
            </a:r>
            <a:r>
              <a:rPr lang="pt-PT" dirty="0"/>
              <a:t> –  o que só poderia garantir a destruição tanto da sociedade como do meio natural ambiente.</a:t>
            </a:r>
          </a:p>
          <a:p>
            <a:pPr marL="0" indent="0" algn="just">
              <a:buNone/>
            </a:pPr>
            <a:endParaRPr lang="pt-PT" b="1" dirty="0"/>
          </a:p>
        </p:txBody>
      </p:sp>
      <p:pic>
        <p:nvPicPr>
          <p:cNvPr id="5" name="Imagem 4">
            <a:extLst>
              <a:ext uri="{FF2B5EF4-FFF2-40B4-BE49-F238E27FC236}">
                <a16:creationId xmlns:a16="http://schemas.microsoft.com/office/drawing/2014/main" id="{3B453BEC-3F73-4197-B3ED-551F78BD8EAB}"/>
              </a:ext>
            </a:extLst>
          </p:cNvPr>
          <p:cNvPicPr>
            <a:picLocks noChangeAspect="1"/>
          </p:cNvPicPr>
          <p:nvPr/>
        </p:nvPicPr>
        <p:blipFill>
          <a:blip r:embed="rId2"/>
          <a:stretch>
            <a:fillRect/>
          </a:stretch>
        </p:blipFill>
        <p:spPr>
          <a:xfrm>
            <a:off x="223505" y="98190"/>
            <a:ext cx="3267739" cy="1146147"/>
          </a:xfrm>
          <a:prstGeom prst="rect">
            <a:avLst/>
          </a:prstGeom>
        </p:spPr>
      </p:pic>
    </p:spTree>
    <p:extLst>
      <p:ext uri="{BB962C8B-B14F-4D97-AF65-F5344CB8AC3E}">
        <p14:creationId xmlns:p14="http://schemas.microsoft.com/office/powerpoint/2010/main" val="2100348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0218" y="1"/>
            <a:ext cx="7261781" cy="835224"/>
          </a:xfrm>
        </p:spPr>
        <p:txBody>
          <a:bodyPr/>
          <a:lstStyle/>
          <a:p>
            <a:pPr algn="ctr"/>
            <a:r>
              <a:rPr lang="pt-PT" dirty="0"/>
              <a:t> </a:t>
            </a:r>
            <a:r>
              <a:rPr lang="pt-PT" i="1" dirty="0"/>
              <a:t>A GRANDE TRANSFORMAÇÃO</a:t>
            </a:r>
          </a:p>
        </p:txBody>
      </p:sp>
      <p:sp>
        <p:nvSpPr>
          <p:cNvPr id="3" name="Content Placeholder 2"/>
          <p:cNvSpPr>
            <a:spLocks noGrp="1"/>
          </p:cNvSpPr>
          <p:nvPr>
            <p:ph idx="1"/>
          </p:nvPr>
        </p:nvSpPr>
        <p:spPr>
          <a:xfrm>
            <a:off x="942109" y="1562100"/>
            <a:ext cx="10631055" cy="4874211"/>
          </a:xfrm>
        </p:spPr>
        <p:txBody>
          <a:bodyPr>
            <a:normAutofit lnSpcReduction="10000"/>
          </a:bodyPr>
          <a:lstStyle/>
          <a:p>
            <a:pPr marL="0" indent="0">
              <a:buNone/>
            </a:pPr>
            <a:r>
              <a:rPr lang="pt-PT" sz="2600" b="1" dirty="0"/>
              <a:t>GRANDES CONCEITOS/IDEIAS DE POLANYI: </a:t>
            </a:r>
          </a:p>
          <a:p>
            <a:pPr marL="0" indent="0" algn="just">
              <a:buNone/>
            </a:pPr>
            <a:endParaRPr lang="pt-PT" sz="2600" b="1" dirty="0"/>
          </a:p>
          <a:p>
            <a:pPr marL="0" indent="0" algn="just">
              <a:buNone/>
            </a:pPr>
            <a:r>
              <a:rPr lang="pt-PT" sz="2600" b="1" dirty="0"/>
              <a:t>MOVIMENTO DUPLO </a:t>
            </a:r>
            <a:r>
              <a:rPr lang="pt-PT" sz="2600" dirty="0"/>
              <a:t>(</a:t>
            </a:r>
            <a:r>
              <a:rPr lang="pt-PT" sz="2600" i="1" dirty="0" err="1"/>
              <a:t>double</a:t>
            </a:r>
            <a:r>
              <a:rPr lang="pt-PT" sz="2600" i="1" dirty="0"/>
              <a:t> </a:t>
            </a:r>
            <a:r>
              <a:rPr lang="pt-PT" sz="2600" i="1" dirty="0" err="1"/>
              <a:t>movement</a:t>
            </a:r>
            <a:r>
              <a:rPr lang="pt-PT" sz="2600" dirty="0"/>
              <a:t>) exprime a ideia dos dois tipos de configurações que emergem no seio da sociedade face às consequências das </a:t>
            </a:r>
            <a:r>
              <a:rPr lang="pt-PT" sz="2600" dirty="0" err="1"/>
              <a:t>acções</a:t>
            </a:r>
            <a:r>
              <a:rPr lang="pt-PT" sz="2600" dirty="0"/>
              <a:t> do mercados livres sem restrições e que demonstra como a autorregulação do mercado está longe de ser uma realidade e que é o ser humano que tem a função de regulador do mercado:</a:t>
            </a:r>
          </a:p>
          <a:p>
            <a:pPr marL="914400" lvl="2" indent="0" algn="just">
              <a:buNone/>
            </a:pPr>
            <a:endParaRPr lang="pt-PT" b="1" dirty="0"/>
          </a:p>
          <a:p>
            <a:pPr marL="1371600" lvl="2" indent="-457200" algn="just">
              <a:buAutoNum type="arabicParenBoth"/>
            </a:pPr>
            <a:r>
              <a:rPr lang="pt-PT" sz="2800" b="1" i="1" dirty="0"/>
              <a:t>Um movimento do </a:t>
            </a:r>
            <a:r>
              <a:rPr lang="pt-PT" sz="2800" b="1" i="1" dirty="0" err="1"/>
              <a:t>laisse-faire</a:t>
            </a:r>
            <a:r>
              <a:rPr lang="pt-PT" sz="2800" b="1" i="1" dirty="0"/>
              <a:t> que pressiona pela expansão do mercado livre</a:t>
            </a:r>
          </a:p>
          <a:p>
            <a:pPr marL="914400" lvl="2" indent="0" algn="just">
              <a:buNone/>
            </a:pPr>
            <a:r>
              <a:rPr lang="pt-PT" sz="2800" b="1" dirty="0"/>
              <a:t> </a:t>
            </a:r>
          </a:p>
          <a:p>
            <a:pPr marL="914400" lvl="2" indent="0" algn="just">
              <a:buNone/>
            </a:pPr>
            <a:r>
              <a:rPr lang="pt-PT" sz="2800" b="1" i="1" dirty="0"/>
              <a:t>(2) Um contramovimento de </a:t>
            </a:r>
            <a:r>
              <a:rPr lang="pt-PT" sz="2800" b="1" i="1" dirty="0" err="1"/>
              <a:t>protecção</a:t>
            </a:r>
            <a:r>
              <a:rPr lang="pt-PT" sz="2800" b="1" i="1" dirty="0"/>
              <a:t> que emerge como resistência à desincrustação da economia;</a:t>
            </a:r>
          </a:p>
          <a:p>
            <a:pPr lvl="2" algn="just"/>
            <a:endParaRPr lang="pt-PT" dirty="0"/>
          </a:p>
          <a:p>
            <a:pPr marL="0" indent="0" algn="just">
              <a:buNone/>
            </a:pPr>
            <a:endParaRPr lang="pt-PT" dirty="0"/>
          </a:p>
        </p:txBody>
      </p:sp>
      <p:pic>
        <p:nvPicPr>
          <p:cNvPr id="5" name="Imagem 4">
            <a:extLst>
              <a:ext uri="{FF2B5EF4-FFF2-40B4-BE49-F238E27FC236}">
                <a16:creationId xmlns:a16="http://schemas.microsoft.com/office/drawing/2014/main" id="{4DB226D6-E91B-4AD0-A606-3836C4A73E53}"/>
              </a:ext>
            </a:extLst>
          </p:cNvPr>
          <p:cNvPicPr>
            <a:picLocks noChangeAspect="1"/>
          </p:cNvPicPr>
          <p:nvPr/>
        </p:nvPicPr>
        <p:blipFill>
          <a:blip r:embed="rId2"/>
          <a:stretch>
            <a:fillRect/>
          </a:stretch>
        </p:blipFill>
        <p:spPr>
          <a:xfrm>
            <a:off x="194930" y="52516"/>
            <a:ext cx="3267739" cy="1146147"/>
          </a:xfrm>
          <a:prstGeom prst="rect">
            <a:avLst/>
          </a:prstGeom>
        </p:spPr>
      </p:pic>
    </p:spTree>
    <p:extLst>
      <p:ext uri="{BB962C8B-B14F-4D97-AF65-F5344CB8AC3E}">
        <p14:creationId xmlns:p14="http://schemas.microsoft.com/office/powerpoint/2010/main" val="3901980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0218" y="1"/>
            <a:ext cx="7261781" cy="835224"/>
          </a:xfrm>
        </p:spPr>
        <p:txBody>
          <a:bodyPr/>
          <a:lstStyle/>
          <a:p>
            <a:pPr algn="ctr"/>
            <a:r>
              <a:rPr lang="pt-PT" dirty="0"/>
              <a:t> </a:t>
            </a:r>
            <a:r>
              <a:rPr lang="pt-PT" i="1" dirty="0"/>
              <a:t>A GRANDE TRANSFORMAÇÃO</a:t>
            </a:r>
          </a:p>
        </p:txBody>
      </p:sp>
      <p:sp>
        <p:nvSpPr>
          <p:cNvPr id="3" name="Content Placeholder 2"/>
          <p:cNvSpPr>
            <a:spLocks noGrp="1"/>
          </p:cNvSpPr>
          <p:nvPr>
            <p:ph idx="1"/>
          </p:nvPr>
        </p:nvSpPr>
        <p:spPr>
          <a:xfrm>
            <a:off x="1246909" y="1385455"/>
            <a:ext cx="10604780" cy="5184021"/>
          </a:xfrm>
        </p:spPr>
        <p:txBody>
          <a:bodyPr>
            <a:normAutofit lnSpcReduction="10000"/>
          </a:bodyPr>
          <a:lstStyle/>
          <a:p>
            <a:pPr marL="0" indent="0">
              <a:buNone/>
            </a:pPr>
            <a:r>
              <a:rPr lang="pt-PT" sz="2600" b="1" dirty="0"/>
              <a:t>GRANDES CONCEITOS/IDEIAS DE POLANYI: </a:t>
            </a:r>
          </a:p>
          <a:p>
            <a:pPr marL="0" indent="0">
              <a:buNone/>
            </a:pPr>
            <a:endParaRPr lang="pt-PT" sz="2600" b="1" dirty="0"/>
          </a:p>
          <a:p>
            <a:pPr marL="0" indent="0">
              <a:buNone/>
            </a:pPr>
            <a:r>
              <a:rPr lang="pt-PT" sz="2600" b="1" dirty="0"/>
              <a:t>MOVIMENTO DUPLO (</a:t>
            </a:r>
            <a:r>
              <a:rPr lang="pt-PT" sz="2600" b="1" dirty="0" err="1"/>
              <a:t>cont</a:t>
            </a:r>
            <a:r>
              <a:rPr lang="pt-PT" sz="2600" b="1" dirty="0"/>
              <a:t>.)</a:t>
            </a:r>
          </a:p>
          <a:p>
            <a:pPr marL="0" indent="0" algn="just">
              <a:buNone/>
            </a:pPr>
            <a:r>
              <a:rPr lang="pt-PT" dirty="0"/>
              <a:t>	</a:t>
            </a:r>
            <a:r>
              <a:rPr lang="pt-PT" sz="2600" dirty="0"/>
              <a:t>-» (2) A criação de barreiras de </a:t>
            </a:r>
            <a:r>
              <a:rPr lang="pt-PT" sz="2600" dirty="0" err="1"/>
              <a:t>protecção</a:t>
            </a:r>
            <a:r>
              <a:rPr lang="pt-PT" sz="2600" dirty="0"/>
              <a:t> contra os efeitos de 	funcionamento dos mercados globais foi uma resposta 	espontânea e não planeada por parte dos grupos da sociedade 	perante as exigências impossíveis do sistema de mercado 	autorregulado. </a:t>
            </a:r>
          </a:p>
          <a:p>
            <a:pPr marL="0" indent="0" algn="just">
              <a:buNone/>
            </a:pPr>
            <a:r>
              <a:rPr lang="pt-PT" sz="2600" dirty="0"/>
              <a:t>	-» (2) O </a:t>
            </a:r>
            <a:r>
              <a:rPr lang="pt-PT" sz="2600" b="1" dirty="0"/>
              <a:t>contramovimento </a:t>
            </a:r>
            <a:r>
              <a:rPr lang="pt-PT" sz="2600" dirty="0"/>
              <a:t>é destinado a reequilibrar ou a 	estabilizar a 	sociedade perante os efeitos de um mercado livre. Uma 	reação, espécie de contramovimento contra a expansão da economia 	de mercado e destinado a 	proteger pela lei o acesso à saúde, 	condições laborais decentes nas fábricas, segurança social, direitos 	sindicais, serviços públicos e municipais</a:t>
            </a:r>
          </a:p>
          <a:p>
            <a:pPr marL="0" indent="0" algn="just">
              <a:buNone/>
            </a:pPr>
            <a:endParaRPr lang="pt-PT" dirty="0"/>
          </a:p>
        </p:txBody>
      </p:sp>
      <p:pic>
        <p:nvPicPr>
          <p:cNvPr id="5" name="Imagem 4">
            <a:extLst>
              <a:ext uri="{FF2B5EF4-FFF2-40B4-BE49-F238E27FC236}">
                <a16:creationId xmlns:a16="http://schemas.microsoft.com/office/drawing/2014/main" id="{8C50CC00-A1E5-41A1-8934-1DDDB6AC1F75}"/>
              </a:ext>
            </a:extLst>
          </p:cNvPr>
          <p:cNvPicPr>
            <a:picLocks noChangeAspect="1"/>
          </p:cNvPicPr>
          <p:nvPr/>
        </p:nvPicPr>
        <p:blipFill>
          <a:blip r:embed="rId2"/>
          <a:stretch>
            <a:fillRect/>
          </a:stretch>
        </p:blipFill>
        <p:spPr>
          <a:xfrm>
            <a:off x="252080" y="57150"/>
            <a:ext cx="3267739" cy="1146147"/>
          </a:xfrm>
          <a:prstGeom prst="rect">
            <a:avLst/>
          </a:prstGeom>
        </p:spPr>
      </p:pic>
    </p:spTree>
    <p:extLst>
      <p:ext uri="{BB962C8B-B14F-4D97-AF65-F5344CB8AC3E}">
        <p14:creationId xmlns:p14="http://schemas.microsoft.com/office/powerpoint/2010/main" val="3750800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0218" y="1"/>
            <a:ext cx="7261781" cy="835224"/>
          </a:xfrm>
        </p:spPr>
        <p:txBody>
          <a:bodyPr/>
          <a:lstStyle/>
          <a:p>
            <a:pPr algn="ctr"/>
            <a:r>
              <a:rPr lang="pt-PT" dirty="0"/>
              <a:t> </a:t>
            </a:r>
            <a:r>
              <a:rPr lang="pt-PT" i="1" dirty="0"/>
              <a:t>A GRANDE TRANSFORMAÇÃO</a:t>
            </a:r>
          </a:p>
        </p:txBody>
      </p:sp>
      <p:sp>
        <p:nvSpPr>
          <p:cNvPr id="3" name="Content Placeholder 2"/>
          <p:cNvSpPr>
            <a:spLocks noGrp="1"/>
          </p:cNvSpPr>
          <p:nvPr>
            <p:ph idx="1"/>
          </p:nvPr>
        </p:nvSpPr>
        <p:spPr>
          <a:xfrm>
            <a:off x="1283855" y="1237673"/>
            <a:ext cx="10629979" cy="5458691"/>
          </a:xfrm>
        </p:spPr>
        <p:txBody>
          <a:bodyPr>
            <a:normAutofit fontScale="92500" lnSpcReduction="20000"/>
          </a:bodyPr>
          <a:lstStyle/>
          <a:p>
            <a:pPr marL="0" indent="0">
              <a:buNone/>
            </a:pPr>
            <a:r>
              <a:rPr lang="pt-PT" sz="3100" b="1" dirty="0"/>
              <a:t>GRANDES CONCEITOS/IDEIAS DE POLANYI: </a:t>
            </a:r>
          </a:p>
          <a:p>
            <a:pPr marL="0" indent="0">
              <a:buNone/>
            </a:pPr>
            <a:endParaRPr lang="pt-PT" sz="3100" b="1" dirty="0"/>
          </a:p>
          <a:p>
            <a:pPr marL="0" indent="0">
              <a:buNone/>
            </a:pPr>
            <a:r>
              <a:rPr lang="pt-PT" sz="3100" b="1" dirty="0"/>
              <a:t>MOVIMENTO DUPLO (</a:t>
            </a:r>
            <a:r>
              <a:rPr lang="pt-PT" sz="3100" b="1" dirty="0" err="1"/>
              <a:t>cont</a:t>
            </a:r>
            <a:r>
              <a:rPr lang="pt-PT" sz="3100" b="1" dirty="0"/>
              <a:t>.)</a:t>
            </a:r>
          </a:p>
          <a:p>
            <a:pPr marL="0" indent="0">
              <a:buNone/>
            </a:pPr>
            <a:r>
              <a:rPr lang="pt-PT" dirty="0"/>
              <a:t>	</a:t>
            </a:r>
          </a:p>
          <a:p>
            <a:pPr marL="0" indent="0" algn="just">
              <a:buNone/>
            </a:pPr>
            <a:r>
              <a:rPr lang="pt-PT" dirty="0"/>
              <a:t>	-»</a:t>
            </a:r>
            <a:r>
              <a:rPr lang="pt-PT" b="1" dirty="0"/>
              <a:t>Embora </a:t>
            </a:r>
            <a:r>
              <a:rPr lang="pt-PT" b="1" dirty="0" err="1"/>
              <a:t>Polanyi</a:t>
            </a:r>
            <a:r>
              <a:rPr lang="pt-PT" b="1" dirty="0"/>
              <a:t> simpatize com este contramovimento, também 	reconhece que poderá, nalguns casos, criar um impasse económico-	político perigosos.</a:t>
            </a:r>
            <a:r>
              <a:rPr lang="pt-PT" dirty="0"/>
              <a:t> Os regimes totalitários, de cariz comunista e 	fascista, representavam o ricochete violento das massas humanas 	contra a desumanização da sociedade pela lógica mercantil….</a:t>
            </a:r>
          </a:p>
          <a:p>
            <a:pPr marL="0" indent="0" algn="just">
              <a:buNone/>
            </a:pPr>
            <a:r>
              <a:rPr lang="pt-PT" dirty="0"/>
              <a:t>	-»Quando deixou de haver um movimento  capaz de impor a sua 	solução para a crise, as tensões aumentaram, permitindo que o 	fascismo adquirisse a força necessária à conquista do poder, 	rompendo em simultâneo com o </a:t>
            </a:r>
            <a:r>
              <a:rPr lang="pt-PT" i="1" dirty="0" err="1"/>
              <a:t>laisse-faire</a:t>
            </a:r>
            <a:r>
              <a:rPr lang="pt-PT" i="1" dirty="0"/>
              <a:t> </a:t>
            </a:r>
            <a:r>
              <a:rPr lang="pt-PT" dirty="0"/>
              <a:t>e com a democracia…</a:t>
            </a:r>
          </a:p>
          <a:p>
            <a:pPr marL="0" indent="0" algn="just">
              <a:buNone/>
            </a:pPr>
            <a:r>
              <a:rPr lang="pt-PT" dirty="0"/>
              <a:t>	</a:t>
            </a:r>
            <a:r>
              <a:rPr lang="pt-PT" b="1" dirty="0"/>
              <a:t>-» E esta leitura/observação de </a:t>
            </a:r>
            <a:r>
              <a:rPr lang="pt-PT" b="1" dirty="0" err="1"/>
              <a:t>Polanyi</a:t>
            </a:r>
            <a:r>
              <a:rPr lang="pt-PT" b="1" dirty="0"/>
              <a:t>  é uma lição para o 	presente…..</a:t>
            </a:r>
          </a:p>
          <a:p>
            <a:pPr marL="0" indent="0" algn="just">
              <a:buNone/>
            </a:pPr>
            <a:endParaRPr lang="pt-PT" dirty="0"/>
          </a:p>
        </p:txBody>
      </p:sp>
      <p:pic>
        <p:nvPicPr>
          <p:cNvPr id="5" name="Imagem 4">
            <a:extLst>
              <a:ext uri="{FF2B5EF4-FFF2-40B4-BE49-F238E27FC236}">
                <a16:creationId xmlns:a16="http://schemas.microsoft.com/office/drawing/2014/main" id="{CFBBF371-B12C-42AC-B905-150B9236B6F0}"/>
              </a:ext>
            </a:extLst>
          </p:cNvPr>
          <p:cNvPicPr>
            <a:picLocks noChangeAspect="1"/>
          </p:cNvPicPr>
          <p:nvPr/>
        </p:nvPicPr>
        <p:blipFill>
          <a:blip r:embed="rId2"/>
          <a:stretch>
            <a:fillRect/>
          </a:stretch>
        </p:blipFill>
        <p:spPr>
          <a:xfrm>
            <a:off x="80630" y="0"/>
            <a:ext cx="3267739" cy="1146147"/>
          </a:xfrm>
          <a:prstGeom prst="rect">
            <a:avLst/>
          </a:prstGeom>
        </p:spPr>
      </p:pic>
    </p:spTree>
    <p:extLst>
      <p:ext uri="{BB962C8B-B14F-4D97-AF65-F5344CB8AC3E}">
        <p14:creationId xmlns:p14="http://schemas.microsoft.com/office/powerpoint/2010/main" val="223496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0218" y="1"/>
            <a:ext cx="7261781" cy="835224"/>
          </a:xfrm>
        </p:spPr>
        <p:txBody>
          <a:bodyPr/>
          <a:lstStyle/>
          <a:p>
            <a:pPr algn="r"/>
            <a:r>
              <a:rPr lang="pt-PT" dirty="0"/>
              <a:t> POLANYI: AGORA</a:t>
            </a:r>
            <a:endParaRPr lang="pt-PT" i="1" dirty="0"/>
          </a:p>
        </p:txBody>
      </p:sp>
      <p:sp>
        <p:nvSpPr>
          <p:cNvPr id="3" name="Content Placeholder 2"/>
          <p:cNvSpPr>
            <a:spLocks noGrp="1"/>
          </p:cNvSpPr>
          <p:nvPr>
            <p:ph idx="1"/>
          </p:nvPr>
        </p:nvSpPr>
        <p:spPr>
          <a:xfrm>
            <a:off x="1339274" y="1562100"/>
            <a:ext cx="10521294" cy="5167173"/>
          </a:xfrm>
        </p:spPr>
        <p:txBody>
          <a:bodyPr>
            <a:normAutofit/>
          </a:bodyPr>
          <a:lstStyle/>
          <a:p>
            <a:pPr marL="0" indent="0" algn="just">
              <a:buNone/>
            </a:pPr>
            <a:endParaRPr lang="pt-PT" dirty="0"/>
          </a:p>
          <a:p>
            <a:pPr marL="0" indent="0" algn="just">
              <a:buNone/>
            </a:pPr>
            <a:endParaRPr lang="pt-PT" dirty="0"/>
          </a:p>
          <a:p>
            <a:pPr marL="0" indent="0" algn="just">
              <a:buNone/>
            </a:pPr>
            <a:endParaRPr lang="pt-PT" dirty="0"/>
          </a:p>
          <a:p>
            <a:pPr marL="0" indent="0" algn="just">
              <a:buNone/>
            </a:pPr>
            <a:r>
              <a:rPr lang="pt-PT" sz="4000" b="1" dirty="0"/>
              <a:t>E ONDE ESTAMOS HOJE, MAIS DE 75 ANOS DEPOIS DA GRANDE TRANSFORMAÇÃO?</a:t>
            </a:r>
          </a:p>
          <a:p>
            <a:pPr marL="0" indent="0" algn="just">
              <a:buNone/>
            </a:pPr>
            <a:endParaRPr lang="pt-PT" dirty="0"/>
          </a:p>
        </p:txBody>
      </p:sp>
      <p:pic>
        <p:nvPicPr>
          <p:cNvPr id="5" name="Imagem 4">
            <a:extLst>
              <a:ext uri="{FF2B5EF4-FFF2-40B4-BE49-F238E27FC236}">
                <a16:creationId xmlns:a16="http://schemas.microsoft.com/office/drawing/2014/main" id="{7B151EF3-D345-49E5-A6B6-CF5F9231DBC7}"/>
              </a:ext>
            </a:extLst>
          </p:cNvPr>
          <p:cNvPicPr>
            <a:picLocks noChangeAspect="1"/>
          </p:cNvPicPr>
          <p:nvPr/>
        </p:nvPicPr>
        <p:blipFill>
          <a:blip r:embed="rId2"/>
          <a:stretch>
            <a:fillRect/>
          </a:stretch>
        </p:blipFill>
        <p:spPr>
          <a:xfrm>
            <a:off x="233030" y="52515"/>
            <a:ext cx="3267739" cy="1146147"/>
          </a:xfrm>
          <a:prstGeom prst="rect">
            <a:avLst/>
          </a:prstGeom>
        </p:spPr>
      </p:pic>
    </p:spTree>
    <p:extLst>
      <p:ext uri="{BB962C8B-B14F-4D97-AF65-F5344CB8AC3E}">
        <p14:creationId xmlns:p14="http://schemas.microsoft.com/office/powerpoint/2010/main" val="3591293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122" y="2"/>
            <a:ext cx="7506878" cy="835224"/>
          </a:xfrm>
        </p:spPr>
        <p:txBody>
          <a:bodyPr>
            <a:normAutofit fontScale="90000"/>
          </a:bodyPr>
          <a:lstStyle/>
          <a:p>
            <a:pPr algn="r"/>
            <a:r>
              <a:rPr lang="pt-PT" i="1" dirty="0"/>
              <a:t>Desde a Crise Financeira de 2008…</a:t>
            </a:r>
          </a:p>
        </p:txBody>
      </p:sp>
      <p:sp>
        <p:nvSpPr>
          <p:cNvPr id="3" name="Content Placeholder 2"/>
          <p:cNvSpPr>
            <a:spLocks noGrp="1"/>
          </p:cNvSpPr>
          <p:nvPr>
            <p:ph idx="1"/>
          </p:nvPr>
        </p:nvSpPr>
        <p:spPr>
          <a:xfrm>
            <a:off x="1681018" y="2124075"/>
            <a:ext cx="9491807" cy="4232983"/>
          </a:xfrm>
        </p:spPr>
        <p:txBody>
          <a:bodyPr>
            <a:normAutofit/>
          </a:bodyPr>
          <a:lstStyle/>
          <a:p>
            <a:pPr marL="0" indent="0">
              <a:buNone/>
            </a:pPr>
            <a:r>
              <a:rPr lang="pt-PT" dirty="0"/>
              <a:t>(1) O Impacto da Recessão Económica e Austeridade em Países Industrializados </a:t>
            </a:r>
          </a:p>
          <a:p>
            <a:pPr marL="0" indent="0">
              <a:buNone/>
            </a:pPr>
            <a:r>
              <a:rPr lang="pt-PT" dirty="0"/>
              <a:t>(2) </a:t>
            </a:r>
            <a:r>
              <a:rPr lang="pt-PT" dirty="0" err="1"/>
              <a:t>Re-emergência</a:t>
            </a:r>
            <a:r>
              <a:rPr lang="pt-PT" dirty="0"/>
              <a:t> de movimentos populistas e de extremas, quer de direita e de esquerda</a:t>
            </a:r>
            <a:endParaRPr lang="pt-PT" i="1" dirty="0"/>
          </a:p>
          <a:p>
            <a:pPr marL="0" indent="0">
              <a:buNone/>
            </a:pPr>
            <a:r>
              <a:rPr lang="pt-PT" dirty="0"/>
              <a:t>(3) Crescentes Desigualdades Domésticas e Globais</a:t>
            </a:r>
          </a:p>
          <a:p>
            <a:pPr marL="0" indent="0">
              <a:buNone/>
            </a:pPr>
            <a:r>
              <a:rPr lang="pt-PT" dirty="0"/>
              <a:t>(4) Classes Médias em Crises – Operariado em Crise</a:t>
            </a:r>
          </a:p>
          <a:p>
            <a:pPr marL="0" indent="0">
              <a:buNone/>
            </a:pPr>
            <a:r>
              <a:rPr lang="pt-PT" dirty="0"/>
              <a:t>(5) Empresas Globais/Multinacionais parecem ser quem define as regras do jogo da economia mundial</a:t>
            </a:r>
          </a:p>
          <a:p>
            <a:pPr marL="0" indent="0">
              <a:buNone/>
            </a:pPr>
            <a:r>
              <a:rPr lang="pt-PT" dirty="0"/>
              <a:t> </a:t>
            </a:r>
          </a:p>
          <a:p>
            <a:pPr marL="0" indent="0" algn="just">
              <a:buNone/>
            </a:pPr>
            <a:endParaRPr lang="en-GB" dirty="0"/>
          </a:p>
        </p:txBody>
      </p:sp>
      <p:pic>
        <p:nvPicPr>
          <p:cNvPr id="5" name="Imagem 4">
            <a:extLst>
              <a:ext uri="{FF2B5EF4-FFF2-40B4-BE49-F238E27FC236}">
                <a16:creationId xmlns:a16="http://schemas.microsoft.com/office/drawing/2014/main" id="{1C1C2B04-386D-46A2-8BA9-86D68B0D7F57}"/>
              </a:ext>
            </a:extLst>
          </p:cNvPr>
          <p:cNvPicPr>
            <a:picLocks noChangeAspect="1"/>
          </p:cNvPicPr>
          <p:nvPr/>
        </p:nvPicPr>
        <p:blipFill>
          <a:blip r:embed="rId2"/>
          <a:stretch>
            <a:fillRect/>
          </a:stretch>
        </p:blipFill>
        <p:spPr>
          <a:xfrm>
            <a:off x="94975" y="142875"/>
            <a:ext cx="3267739" cy="1146147"/>
          </a:xfrm>
          <a:prstGeom prst="rect">
            <a:avLst/>
          </a:prstGeom>
        </p:spPr>
      </p:pic>
    </p:spTree>
    <p:extLst>
      <p:ext uri="{BB962C8B-B14F-4D97-AF65-F5344CB8AC3E}">
        <p14:creationId xmlns:p14="http://schemas.microsoft.com/office/powerpoint/2010/main" val="1753188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572250" cy="6858000"/>
          </a:xfrm>
        </p:spPr>
      </p:pic>
      <p:pic>
        <p:nvPicPr>
          <p:cNvPr id="3" name="Imagem 2">
            <a:extLst>
              <a:ext uri="{FF2B5EF4-FFF2-40B4-BE49-F238E27FC236}">
                <a16:creationId xmlns:a16="http://schemas.microsoft.com/office/drawing/2014/main" id="{BC50D711-558D-22DC-2D4D-60E0CD51F253}"/>
              </a:ext>
            </a:extLst>
          </p:cNvPr>
          <p:cNvPicPr>
            <a:picLocks noChangeAspect="1"/>
          </p:cNvPicPr>
          <p:nvPr/>
        </p:nvPicPr>
        <p:blipFill>
          <a:blip r:embed="rId3"/>
          <a:stretch>
            <a:fillRect/>
          </a:stretch>
        </p:blipFill>
        <p:spPr>
          <a:xfrm>
            <a:off x="6572250" y="0"/>
            <a:ext cx="5619749" cy="6858000"/>
          </a:xfrm>
          <a:prstGeom prst="rect">
            <a:avLst/>
          </a:prstGeom>
        </p:spPr>
      </p:pic>
    </p:spTree>
    <p:extLst>
      <p:ext uri="{BB962C8B-B14F-4D97-AF65-F5344CB8AC3E}">
        <p14:creationId xmlns:p14="http://schemas.microsoft.com/office/powerpoint/2010/main" val="2703684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PT"/>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223000" cy="6858000"/>
          </a:xfrm>
        </p:spPr>
      </p:pic>
      <p:pic>
        <p:nvPicPr>
          <p:cNvPr id="8" name="Picture 7"/>
          <p:cNvPicPr>
            <a:picLocks noChangeAspect="1"/>
          </p:cNvPicPr>
          <p:nvPr/>
        </p:nvPicPr>
        <p:blipFill>
          <a:blip r:embed="rId3"/>
          <a:stretch>
            <a:fillRect/>
          </a:stretch>
        </p:blipFill>
        <p:spPr>
          <a:xfrm>
            <a:off x="6007100" y="0"/>
            <a:ext cx="6184900" cy="6858000"/>
          </a:xfrm>
          <a:prstGeom prst="rect">
            <a:avLst/>
          </a:prstGeom>
        </p:spPr>
      </p:pic>
    </p:spTree>
    <p:extLst>
      <p:ext uri="{BB962C8B-B14F-4D97-AF65-F5344CB8AC3E}">
        <p14:creationId xmlns:p14="http://schemas.microsoft.com/office/powerpoint/2010/main" val="385110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a:t> </a:t>
            </a:r>
          </a:p>
        </p:txBody>
      </p:sp>
      <p:pic>
        <p:nvPicPr>
          <p:cNvPr id="4" name="Content Placeholder 3"/>
          <p:cNvPicPr>
            <a:picLocks noGrp="1" noChangeAspect="1"/>
          </p:cNvPicPr>
          <p:nvPr>
            <p:ph idx="1"/>
          </p:nvPr>
        </p:nvPicPr>
        <p:blipFill>
          <a:blip r:embed="rId3"/>
          <a:stretch>
            <a:fillRect/>
          </a:stretch>
        </p:blipFill>
        <p:spPr>
          <a:xfrm>
            <a:off x="1314450" y="1515378"/>
            <a:ext cx="3035300" cy="4168775"/>
          </a:xfrm>
          <a:prstGeom prst="rect">
            <a:avLst/>
          </a:prstGeom>
        </p:spPr>
      </p:pic>
      <p:sp>
        <p:nvSpPr>
          <p:cNvPr id="5" name="Rectangle 4"/>
          <p:cNvSpPr/>
          <p:nvPr/>
        </p:nvSpPr>
        <p:spPr>
          <a:xfrm>
            <a:off x="5105400" y="2445603"/>
            <a:ext cx="5740400" cy="2308324"/>
          </a:xfrm>
          <a:prstGeom prst="rect">
            <a:avLst/>
          </a:prstGeom>
        </p:spPr>
        <p:txBody>
          <a:bodyPr wrap="square">
            <a:spAutoFit/>
          </a:bodyPr>
          <a:lstStyle/>
          <a:p>
            <a:r>
              <a:rPr lang="pt-PT" sz="3600" dirty="0"/>
              <a:t>“ A nossa tese é que a ideia de um mercado capaz de se </a:t>
            </a:r>
            <a:r>
              <a:rPr lang="pt-PT" sz="3600" dirty="0" err="1"/>
              <a:t>auto-ajustar</a:t>
            </a:r>
            <a:r>
              <a:rPr lang="pt-PT" sz="3600" dirty="0"/>
              <a:t> é uma mera utopia”</a:t>
            </a:r>
          </a:p>
        </p:txBody>
      </p:sp>
      <p:pic>
        <p:nvPicPr>
          <p:cNvPr id="6" name="Imagem 5">
            <a:extLst>
              <a:ext uri="{FF2B5EF4-FFF2-40B4-BE49-F238E27FC236}">
                <a16:creationId xmlns:a16="http://schemas.microsoft.com/office/drawing/2014/main" id="{2B2EE83C-F221-42CE-9BC8-536F99BFDDA8}"/>
              </a:ext>
            </a:extLst>
          </p:cNvPr>
          <p:cNvPicPr>
            <a:picLocks noChangeAspect="1"/>
          </p:cNvPicPr>
          <p:nvPr/>
        </p:nvPicPr>
        <p:blipFill>
          <a:blip r:embed="rId4"/>
          <a:stretch>
            <a:fillRect/>
          </a:stretch>
        </p:blipFill>
        <p:spPr>
          <a:xfrm>
            <a:off x="8729330" y="177828"/>
            <a:ext cx="3267739" cy="1146147"/>
          </a:xfrm>
          <a:prstGeom prst="rect">
            <a:avLst/>
          </a:prstGeom>
        </p:spPr>
      </p:pic>
    </p:spTree>
    <p:extLst>
      <p:ext uri="{BB962C8B-B14F-4D97-AF65-F5344CB8AC3E}">
        <p14:creationId xmlns:p14="http://schemas.microsoft.com/office/powerpoint/2010/main" val="282607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122" y="2"/>
            <a:ext cx="7506878" cy="835224"/>
          </a:xfrm>
        </p:spPr>
        <p:txBody>
          <a:bodyPr>
            <a:normAutofit/>
          </a:bodyPr>
          <a:lstStyle/>
          <a:p>
            <a:pPr algn="r"/>
            <a:r>
              <a:rPr lang="pt-PT" i="1" dirty="0">
                <a:hlinkClick r:id="rId2"/>
              </a:rPr>
              <a:t>PEW RESEARCH Fev. 2020</a:t>
            </a:r>
            <a:endParaRPr lang="pt-PT" i="1" dirty="0"/>
          </a:p>
        </p:txBody>
      </p:sp>
      <p:pic>
        <p:nvPicPr>
          <p:cNvPr id="5" name="Marcador de Posição de Conteúdo 4">
            <a:extLst>
              <a:ext uri="{FF2B5EF4-FFF2-40B4-BE49-F238E27FC236}">
                <a16:creationId xmlns:a16="http://schemas.microsoft.com/office/drawing/2014/main" id="{45C6DF20-19E4-468D-8AFC-8065CB51F17C}"/>
              </a:ext>
            </a:extLst>
          </p:cNvPr>
          <p:cNvPicPr>
            <a:picLocks noGrp="1" noChangeAspect="1"/>
          </p:cNvPicPr>
          <p:nvPr>
            <p:ph idx="1"/>
          </p:nvPr>
        </p:nvPicPr>
        <p:blipFill>
          <a:blip r:embed="rId3"/>
          <a:stretch>
            <a:fillRect/>
          </a:stretch>
        </p:blipFill>
        <p:spPr>
          <a:xfrm>
            <a:off x="1181100" y="1571625"/>
            <a:ext cx="10229850" cy="5095875"/>
          </a:xfrm>
          <a:prstGeom prst="rect">
            <a:avLst/>
          </a:prstGeom>
        </p:spPr>
      </p:pic>
      <p:pic>
        <p:nvPicPr>
          <p:cNvPr id="6" name="Imagem 5">
            <a:extLst>
              <a:ext uri="{FF2B5EF4-FFF2-40B4-BE49-F238E27FC236}">
                <a16:creationId xmlns:a16="http://schemas.microsoft.com/office/drawing/2014/main" id="{A0948C41-E06D-4444-B597-4732EBBC36B2}"/>
              </a:ext>
            </a:extLst>
          </p:cNvPr>
          <p:cNvPicPr>
            <a:picLocks noChangeAspect="1"/>
          </p:cNvPicPr>
          <p:nvPr/>
        </p:nvPicPr>
        <p:blipFill>
          <a:blip r:embed="rId4"/>
          <a:stretch>
            <a:fillRect/>
          </a:stretch>
        </p:blipFill>
        <p:spPr>
          <a:xfrm>
            <a:off x="94975" y="0"/>
            <a:ext cx="3267739" cy="1146147"/>
          </a:xfrm>
          <a:prstGeom prst="rect">
            <a:avLst/>
          </a:prstGeom>
        </p:spPr>
      </p:pic>
    </p:spTree>
    <p:extLst>
      <p:ext uri="{BB962C8B-B14F-4D97-AF65-F5344CB8AC3E}">
        <p14:creationId xmlns:p14="http://schemas.microsoft.com/office/powerpoint/2010/main" val="3504170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122" y="2"/>
            <a:ext cx="7506878" cy="835224"/>
          </a:xfrm>
        </p:spPr>
        <p:txBody>
          <a:bodyPr>
            <a:normAutofit/>
          </a:bodyPr>
          <a:lstStyle/>
          <a:p>
            <a:pPr algn="r"/>
            <a:r>
              <a:rPr lang="pt-PT" i="1" dirty="0">
                <a:hlinkClick r:id="rId2"/>
              </a:rPr>
              <a:t>PEW RESEARCH Fev. 2020</a:t>
            </a:r>
            <a:endParaRPr lang="pt-PT" i="1" dirty="0"/>
          </a:p>
        </p:txBody>
      </p:sp>
      <p:pic>
        <p:nvPicPr>
          <p:cNvPr id="7" name="Marcador de Posição de Conteúdo 6">
            <a:extLst>
              <a:ext uri="{FF2B5EF4-FFF2-40B4-BE49-F238E27FC236}">
                <a16:creationId xmlns:a16="http://schemas.microsoft.com/office/drawing/2014/main" id="{892BD4C3-AA3C-4D98-AB61-2439F2F83E5F}"/>
              </a:ext>
            </a:extLst>
          </p:cNvPr>
          <p:cNvPicPr>
            <a:picLocks noGrp="1" noChangeAspect="1"/>
          </p:cNvPicPr>
          <p:nvPr>
            <p:ph idx="1"/>
          </p:nvPr>
        </p:nvPicPr>
        <p:blipFill>
          <a:blip r:embed="rId3"/>
          <a:stretch>
            <a:fillRect/>
          </a:stretch>
        </p:blipFill>
        <p:spPr>
          <a:xfrm>
            <a:off x="923925" y="1400175"/>
            <a:ext cx="10782300" cy="5295900"/>
          </a:xfrm>
          <a:prstGeom prst="rect">
            <a:avLst/>
          </a:prstGeom>
        </p:spPr>
      </p:pic>
      <p:pic>
        <p:nvPicPr>
          <p:cNvPr id="3" name="Imagem 2">
            <a:extLst>
              <a:ext uri="{FF2B5EF4-FFF2-40B4-BE49-F238E27FC236}">
                <a16:creationId xmlns:a16="http://schemas.microsoft.com/office/drawing/2014/main" id="{939BAD50-0475-4DA3-AD69-F5CF3381C1CD}"/>
              </a:ext>
            </a:extLst>
          </p:cNvPr>
          <p:cNvPicPr>
            <a:picLocks noChangeAspect="1"/>
          </p:cNvPicPr>
          <p:nvPr/>
        </p:nvPicPr>
        <p:blipFill>
          <a:blip r:embed="rId4"/>
          <a:stretch>
            <a:fillRect/>
          </a:stretch>
        </p:blipFill>
        <p:spPr>
          <a:xfrm>
            <a:off x="242555" y="0"/>
            <a:ext cx="3267739" cy="1146147"/>
          </a:xfrm>
          <a:prstGeom prst="rect">
            <a:avLst/>
          </a:prstGeom>
        </p:spPr>
      </p:pic>
    </p:spTree>
    <p:extLst>
      <p:ext uri="{BB962C8B-B14F-4D97-AF65-F5344CB8AC3E}">
        <p14:creationId xmlns:p14="http://schemas.microsoft.com/office/powerpoint/2010/main" val="3197242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64CB6C-3465-4885-B582-DF07F44404D3}"/>
              </a:ext>
            </a:extLst>
          </p:cNvPr>
          <p:cNvSpPr>
            <a:spLocks noGrp="1"/>
          </p:cNvSpPr>
          <p:nvPr>
            <p:ph type="title"/>
          </p:nvPr>
        </p:nvSpPr>
        <p:spPr>
          <a:xfrm>
            <a:off x="743053" y="311151"/>
            <a:ext cx="5768583" cy="815685"/>
          </a:xfrm>
        </p:spPr>
        <p:txBody>
          <a:bodyPr>
            <a:normAutofit fontScale="90000"/>
          </a:bodyPr>
          <a:lstStyle/>
          <a:p>
            <a:r>
              <a:rPr lang="pt-PT" dirty="0"/>
              <a:t>Democracia em retrocesso </a:t>
            </a:r>
          </a:p>
        </p:txBody>
      </p:sp>
      <p:pic>
        <p:nvPicPr>
          <p:cNvPr id="4" name="Marcador de Posição de Conteúdo 3">
            <a:extLst>
              <a:ext uri="{FF2B5EF4-FFF2-40B4-BE49-F238E27FC236}">
                <a16:creationId xmlns:a16="http://schemas.microsoft.com/office/drawing/2014/main" id="{1897FDA1-1DFB-489D-A2AB-823FEF337218}"/>
              </a:ext>
            </a:extLst>
          </p:cNvPr>
          <p:cNvPicPr>
            <a:picLocks noGrp="1" noChangeAspect="1"/>
          </p:cNvPicPr>
          <p:nvPr>
            <p:ph idx="1"/>
          </p:nvPr>
        </p:nvPicPr>
        <p:blipFill>
          <a:blip r:embed="rId2"/>
          <a:stretch>
            <a:fillRect/>
          </a:stretch>
        </p:blipFill>
        <p:spPr>
          <a:xfrm>
            <a:off x="323366" y="1439647"/>
            <a:ext cx="8155710" cy="5041323"/>
          </a:xfrm>
          <a:prstGeom prst="rect">
            <a:avLst/>
          </a:prstGeom>
        </p:spPr>
      </p:pic>
      <p:pic>
        <p:nvPicPr>
          <p:cNvPr id="3" name="Imagem 2">
            <a:extLst>
              <a:ext uri="{FF2B5EF4-FFF2-40B4-BE49-F238E27FC236}">
                <a16:creationId xmlns:a16="http://schemas.microsoft.com/office/drawing/2014/main" id="{CAE3E890-8E6E-2BE3-3B6A-DAE0225AD4A4}"/>
              </a:ext>
            </a:extLst>
          </p:cNvPr>
          <p:cNvPicPr>
            <a:picLocks noChangeAspect="1"/>
          </p:cNvPicPr>
          <p:nvPr/>
        </p:nvPicPr>
        <p:blipFill>
          <a:blip r:embed="rId3"/>
          <a:stretch>
            <a:fillRect/>
          </a:stretch>
        </p:blipFill>
        <p:spPr>
          <a:xfrm>
            <a:off x="8698108" y="184726"/>
            <a:ext cx="3267739" cy="1146147"/>
          </a:xfrm>
          <a:prstGeom prst="rect">
            <a:avLst/>
          </a:prstGeom>
        </p:spPr>
      </p:pic>
    </p:spTree>
    <p:extLst>
      <p:ext uri="{BB962C8B-B14F-4D97-AF65-F5344CB8AC3E}">
        <p14:creationId xmlns:p14="http://schemas.microsoft.com/office/powerpoint/2010/main" val="2839869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9FA813-A714-49BA-8F06-FB0D5AD94B99}"/>
              </a:ext>
            </a:extLst>
          </p:cNvPr>
          <p:cNvSpPr>
            <a:spLocks noGrp="1"/>
          </p:cNvSpPr>
          <p:nvPr>
            <p:ph type="title"/>
          </p:nvPr>
        </p:nvSpPr>
        <p:spPr/>
        <p:txBody>
          <a:bodyPr/>
          <a:lstStyle/>
          <a:p>
            <a:endParaRPr lang="en-US"/>
          </a:p>
        </p:txBody>
      </p:sp>
      <p:sp>
        <p:nvSpPr>
          <p:cNvPr id="3" name="Marcador de Posição de Conteúdo 2">
            <a:extLst>
              <a:ext uri="{FF2B5EF4-FFF2-40B4-BE49-F238E27FC236}">
                <a16:creationId xmlns:a16="http://schemas.microsoft.com/office/drawing/2014/main" id="{E8ACCD78-FB78-42DA-80AE-403FD03BBE44}"/>
              </a:ext>
            </a:extLst>
          </p:cNvPr>
          <p:cNvSpPr>
            <a:spLocks noGrp="1"/>
          </p:cNvSpPr>
          <p:nvPr>
            <p:ph idx="1"/>
          </p:nvPr>
        </p:nvSpPr>
        <p:spPr/>
        <p:txBody>
          <a:bodyPr/>
          <a:lstStyle/>
          <a:p>
            <a:endParaRPr lang="en-US"/>
          </a:p>
        </p:txBody>
      </p:sp>
      <p:pic>
        <p:nvPicPr>
          <p:cNvPr id="5" name="Imagem 4">
            <a:extLst>
              <a:ext uri="{FF2B5EF4-FFF2-40B4-BE49-F238E27FC236}">
                <a16:creationId xmlns:a16="http://schemas.microsoft.com/office/drawing/2014/main" id="{D1A89057-BF10-4BD9-B7F3-CEBE4064757E}"/>
              </a:ext>
            </a:extLst>
          </p:cNvPr>
          <p:cNvPicPr>
            <a:picLocks noChangeAspect="1"/>
          </p:cNvPicPr>
          <p:nvPr/>
        </p:nvPicPr>
        <p:blipFill>
          <a:blip r:embed="rId2"/>
          <a:stretch>
            <a:fillRect/>
          </a:stretch>
        </p:blipFill>
        <p:spPr>
          <a:xfrm>
            <a:off x="0" y="1"/>
            <a:ext cx="12192000" cy="6176962"/>
          </a:xfrm>
          <a:prstGeom prst="rect">
            <a:avLst/>
          </a:prstGeom>
        </p:spPr>
      </p:pic>
      <p:sp>
        <p:nvSpPr>
          <p:cNvPr id="6" name="CaixaDeTexto 5">
            <a:extLst>
              <a:ext uri="{FF2B5EF4-FFF2-40B4-BE49-F238E27FC236}">
                <a16:creationId xmlns:a16="http://schemas.microsoft.com/office/drawing/2014/main" id="{A61C098A-69B3-4F3F-AE0A-396C777571A7}"/>
              </a:ext>
            </a:extLst>
          </p:cNvPr>
          <p:cNvSpPr txBox="1"/>
          <p:nvPr/>
        </p:nvSpPr>
        <p:spPr>
          <a:xfrm>
            <a:off x="8209934" y="6361471"/>
            <a:ext cx="3143865" cy="369332"/>
          </a:xfrm>
          <a:prstGeom prst="rect">
            <a:avLst/>
          </a:prstGeom>
          <a:noFill/>
        </p:spPr>
        <p:txBody>
          <a:bodyPr wrap="square" rtlCol="0">
            <a:spAutoFit/>
          </a:bodyPr>
          <a:lstStyle/>
          <a:p>
            <a:r>
              <a:rPr lang="en-US" dirty="0" err="1"/>
              <a:t>Source:Freedom</a:t>
            </a:r>
            <a:r>
              <a:rPr lang="en-US" dirty="0"/>
              <a:t> House, 2021</a:t>
            </a:r>
          </a:p>
        </p:txBody>
      </p:sp>
    </p:spTree>
    <p:extLst>
      <p:ext uri="{BB962C8B-B14F-4D97-AF65-F5344CB8AC3E}">
        <p14:creationId xmlns:p14="http://schemas.microsoft.com/office/powerpoint/2010/main" val="3519958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AB1219-D901-4775-8C57-209AC688AE7A}"/>
              </a:ext>
            </a:extLst>
          </p:cNvPr>
          <p:cNvSpPr>
            <a:spLocks noGrp="1"/>
          </p:cNvSpPr>
          <p:nvPr>
            <p:ph type="title"/>
          </p:nvPr>
        </p:nvSpPr>
        <p:spPr/>
        <p:txBody>
          <a:bodyPr/>
          <a:lstStyle/>
          <a:p>
            <a:endParaRPr lang="en-US"/>
          </a:p>
        </p:txBody>
      </p:sp>
      <p:sp>
        <p:nvSpPr>
          <p:cNvPr id="3" name="Marcador de Posição de Conteúdo 2">
            <a:extLst>
              <a:ext uri="{FF2B5EF4-FFF2-40B4-BE49-F238E27FC236}">
                <a16:creationId xmlns:a16="http://schemas.microsoft.com/office/drawing/2014/main" id="{88612462-E82D-48BB-BB1F-A8DA8F400A52}"/>
              </a:ext>
            </a:extLst>
          </p:cNvPr>
          <p:cNvSpPr>
            <a:spLocks noGrp="1"/>
          </p:cNvSpPr>
          <p:nvPr>
            <p:ph idx="1"/>
          </p:nvPr>
        </p:nvSpPr>
        <p:spPr/>
        <p:txBody>
          <a:bodyPr/>
          <a:lstStyle/>
          <a:p>
            <a:endParaRPr lang="en-US"/>
          </a:p>
        </p:txBody>
      </p:sp>
      <p:pic>
        <p:nvPicPr>
          <p:cNvPr id="5" name="Imagem 4">
            <a:extLst>
              <a:ext uri="{FF2B5EF4-FFF2-40B4-BE49-F238E27FC236}">
                <a16:creationId xmlns:a16="http://schemas.microsoft.com/office/drawing/2014/main" id="{3061E17C-3115-4109-94EE-DE42F79DDDD2}"/>
              </a:ext>
            </a:extLst>
          </p:cNvPr>
          <p:cNvPicPr>
            <a:picLocks noChangeAspect="1"/>
          </p:cNvPicPr>
          <p:nvPr/>
        </p:nvPicPr>
        <p:blipFill>
          <a:blip r:embed="rId2"/>
          <a:stretch>
            <a:fillRect/>
          </a:stretch>
        </p:blipFill>
        <p:spPr>
          <a:xfrm>
            <a:off x="0" y="1"/>
            <a:ext cx="12192000" cy="6111648"/>
          </a:xfrm>
          <a:prstGeom prst="rect">
            <a:avLst/>
          </a:prstGeom>
        </p:spPr>
      </p:pic>
      <p:sp>
        <p:nvSpPr>
          <p:cNvPr id="6" name="CaixaDeTexto 5">
            <a:extLst>
              <a:ext uri="{FF2B5EF4-FFF2-40B4-BE49-F238E27FC236}">
                <a16:creationId xmlns:a16="http://schemas.microsoft.com/office/drawing/2014/main" id="{B3DEFCA9-51BC-4EEF-9AE2-E89A531F9E08}"/>
              </a:ext>
            </a:extLst>
          </p:cNvPr>
          <p:cNvSpPr txBox="1"/>
          <p:nvPr/>
        </p:nvSpPr>
        <p:spPr>
          <a:xfrm>
            <a:off x="8209934" y="6361471"/>
            <a:ext cx="3143865" cy="369332"/>
          </a:xfrm>
          <a:prstGeom prst="rect">
            <a:avLst/>
          </a:prstGeom>
          <a:noFill/>
        </p:spPr>
        <p:txBody>
          <a:bodyPr wrap="square" rtlCol="0">
            <a:spAutoFit/>
          </a:bodyPr>
          <a:lstStyle/>
          <a:p>
            <a:r>
              <a:rPr lang="en-US" dirty="0" err="1"/>
              <a:t>Source:Freedom</a:t>
            </a:r>
            <a:r>
              <a:rPr lang="en-US" dirty="0"/>
              <a:t> House, 2021</a:t>
            </a:r>
          </a:p>
        </p:txBody>
      </p:sp>
    </p:spTree>
    <p:extLst>
      <p:ext uri="{BB962C8B-B14F-4D97-AF65-F5344CB8AC3E}">
        <p14:creationId xmlns:p14="http://schemas.microsoft.com/office/powerpoint/2010/main" val="3557974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0EB663-F3A6-4DE6-832B-480253C99FF8}"/>
              </a:ext>
            </a:extLst>
          </p:cNvPr>
          <p:cNvSpPr>
            <a:spLocks noGrp="1"/>
          </p:cNvSpPr>
          <p:nvPr>
            <p:ph type="title"/>
          </p:nvPr>
        </p:nvSpPr>
        <p:spPr>
          <a:xfrm>
            <a:off x="6096000" y="0"/>
            <a:ext cx="6096000" cy="1373190"/>
          </a:xfrm>
        </p:spPr>
        <p:txBody>
          <a:bodyPr>
            <a:normAutofit/>
          </a:bodyPr>
          <a:lstStyle/>
          <a:p>
            <a:pPr algn="r"/>
            <a:r>
              <a:rPr lang="pt-PT" dirty="0"/>
              <a:t> Financial Times, </a:t>
            </a:r>
            <a:br>
              <a:rPr lang="pt-PT" dirty="0"/>
            </a:br>
            <a:r>
              <a:rPr lang="pt-PT" dirty="0"/>
              <a:t>18 de Setembro 2019</a:t>
            </a:r>
            <a:endParaRPr lang="en-GB" dirty="0"/>
          </a:p>
        </p:txBody>
      </p:sp>
      <p:sp>
        <p:nvSpPr>
          <p:cNvPr id="3" name="Marcador de Posição de Conteúdo 2">
            <a:extLst>
              <a:ext uri="{FF2B5EF4-FFF2-40B4-BE49-F238E27FC236}">
                <a16:creationId xmlns:a16="http://schemas.microsoft.com/office/drawing/2014/main" id="{59B798AC-2BC0-4CE2-A72C-E851F5363FED}"/>
              </a:ext>
            </a:extLst>
          </p:cNvPr>
          <p:cNvSpPr>
            <a:spLocks noGrp="1"/>
          </p:cNvSpPr>
          <p:nvPr>
            <p:ph idx="1"/>
          </p:nvPr>
        </p:nvSpPr>
        <p:spPr/>
        <p:txBody>
          <a:bodyPr/>
          <a:lstStyle/>
          <a:p>
            <a:endParaRPr lang="en-GB"/>
          </a:p>
        </p:txBody>
      </p:sp>
      <p:pic>
        <p:nvPicPr>
          <p:cNvPr id="4" name="Imagem 3">
            <a:extLst>
              <a:ext uri="{FF2B5EF4-FFF2-40B4-BE49-F238E27FC236}">
                <a16:creationId xmlns:a16="http://schemas.microsoft.com/office/drawing/2014/main" id="{E20B8AE0-3DBD-4221-AF6E-3A80420277CC}"/>
              </a:ext>
            </a:extLst>
          </p:cNvPr>
          <p:cNvPicPr>
            <a:picLocks noChangeAspect="1"/>
          </p:cNvPicPr>
          <p:nvPr/>
        </p:nvPicPr>
        <p:blipFill>
          <a:blip r:embed="rId2"/>
          <a:stretch>
            <a:fillRect/>
          </a:stretch>
        </p:blipFill>
        <p:spPr>
          <a:xfrm>
            <a:off x="210932" y="107963"/>
            <a:ext cx="3273836" cy="1146147"/>
          </a:xfrm>
          <a:prstGeom prst="rect">
            <a:avLst/>
          </a:prstGeom>
        </p:spPr>
      </p:pic>
      <p:pic>
        <p:nvPicPr>
          <p:cNvPr id="5" name="Marcador de Posição de Conteúdo 8">
            <a:hlinkClick r:id="rId3"/>
            <a:extLst>
              <a:ext uri="{FF2B5EF4-FFF2-40B4-BE49-F238E27FC236}">
                <a16:creationId xmlns:a16="http://schemas.microsoft.com/office/drawing/2014/main" id="{4B86263C-405F-4ED7-A854-E1C28293C6EB}"/>
              </a:ext>
            </a:extLst>
          </p:cNvPr>
          <p:cNvPicPr>
            <a:picLocks noChangeAspect="1"/>
          </p:cNvPicPr>
          <p:nvPr/>
        </p:nvPicPr>
        <p:blipFill>
          <a:blip r:embed="rId4"/>
          <a:stretch>
            <a:fillRect/>
          </a:stretch>
        </p:blipFill>
        <p:spPr>
          <a:xfrm>
            <a:off x="838200" y="1373190"/>
            <a:ext cx="10906125" cy="5256209"/>
          </a:xfrm>
          <a:prstGeom prst="rect">
            <a:avLst/>
          </a:prstGeom>
        </p:spPr>
      </p:pic>
    </p:spTree>
    <p:extLst>
      <p:ext uri="{BB962C8B-B14F-4D97-AF65-F5344CB8AC3E}">
        <p14:creationId xmlns:p14="http://schemas.microsoft.com/office/powerpoint/2010/main" val="3576075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CEB024-5177-4A2E-A839-134C1024574B}"/>
              </a:ext>
            </a:extLst>
          </p:cNvPr>
          <p:cNvSpPr>
            <a:spLocks noGrp="1"/>
          </p:cNvSpPr>
          <p:nvPr>
            <p:ph type="title"/>
          </p:nvPr>
        </p:nvSpPr>
        <p:spPr/>
        <p:txBody>
          <a:bodyPr/>
          <a:lstStyle/>
          <a:p>
            <a:endParaRPr lang="en-GB"/>
          </a:p>
        </p:txBody>
      </p:sp>
      <p:pic>
        <p:nvPicPr>
          <p:cNvPr id="4" name="Marcador de Posição de Conteúdo 3">
            <a:extLst>
              <a:ext uri="{FF2B5EF4-FFF2-40B4-BE49-F238E27FC236}">
                <a16:creationId xmlns:a16="http://schemas.microsoft.com/office/drawing/2014/main" id="{A140FF1C-0561-4F2F-979A-C552328EDE99}"/>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84936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p:cNvPr>
          <p:cNvPicPr>
            <a:picLocks noGrp="1" noChangeAspect="1"/>
          </p:cNvPicPr>
          <p:nvPr>
            <p:ph idx="1"/>
          </p:nvPr>
        </p:nvPicPr>
        <p:blipFill>
          <a:blip r:embed="rId3"/>
          <a:stretch>
            <a:fillRect/>
          </a:stretch>
        </p:blipFill>
        <p:spPr>
          <a:xfrm>
            <a:off x="3798809" y="1571825"/>
            <a:ext cx="7703310" cy="4917422"/>
          </a:xfrm>
          <a:prstGeom prst="rect">
            <a:avLst/>
          </a:prstGeom>
        </p:spPr>
      </p:pic>
      <p:pic>
        <p:nvPicPr>
          <p:cNvPr id="2" name="Imagem 1">
            <a:extLst>
              <a:ext uri="{FF2B5EF4-FFF2-40B4-BE49-F238E27FC236}">
                <a16:creationId xmlns:a16="http://schemas.microsoft.com/office/drawing/2014/main" id="{333643DD-75A4-4ED5-936B-42A147D867CE}"/>
              </a:ext>
            </a:extLst>
          </p:cNvPr>
          <p:cNvPicPr>
            <a:picLocks noChangeAspect="1"/>
          </p:cNvPicPr>
          <p:nvPr/>
        </p:nvPicPr>
        <p:blipFill>
          <a:blip r:embed="rId4"/>
          <a:stretch>
            <a:fillRect/>
          </a:stretch>
        </p:blipFill>
        <p:spPr>
          <a:xfrm>
            <a:off x="118730" y="54203"/>
            <a:ext cx="3267739" cy="1146147"/>
          </a:xfrm>
          <a:prstGeom prst="rect">
            <a:avLst/>
          </a:prstGeom>
        </p:spPr>
      </p:pic>
    </p:spTree>
    <p:extLst>
      <p:ext uri="{BB962C8B-B14F-4D97-AF65-F5344CB8AC3E}">
        <p14:creationId xmlns:p14="http://schemas.microsoft.com/office/powerpoint/2010/main" val="847571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95600" y="1839686"/>
            <a:ext cx="6030686" cy="3354613"/>
          </a:xfrm>
        </p:spPr>
      </p:pic>
      <p:pic>
        <p:nvPicPr>
          <p:cNvPr id="2" name="Imagem 1">
            <a:extLst>
              <a:ext uri="{FF2B5EF4-FFF2-40B4-BE49-F238E27FC236}">
                <a16:creationId xmlns:a16="http://schemas.microsoft.com/office/drawing/2014/main" id="{50DC2A62-FA7A-44F1-BB20-E0D5B64DF832}"/>
              </a:ext>
            </a:extLst>
          </p:cNvPr>
          <p:cNvPicPr>
            <a:picLocks noChangeAspect="1"/>
          </p:cNvPicPr>
          <p:nvPr/>
        </p:nvPicPr>
        <p:blipFill>
          <a:blip r:embed="rId4"/>
          <a:stretch>
            <a:fillRect/>
          </a:stretch>
        </p:blipFill>
        <p:spPr>
          <a:xfrm>
            <a:off x="280655" y="188926"/>
            <a:ext cx="3267739" cy="1146147"/>
          </a:xfrm>
          <a:prstGeom prst="rect">
            <a:avLst/>
          </a:prstGeom>
        </p:spPr>
      </p:pic>
    </p:spTree>
    <p:extLst>
      <p:ext uri="{BB962C8B-B14F-4D97-AF65-F5344CB8AC3E}">
        <p14:creationId xmlns:p14="http://schemas.microsoft.com/office/powerpoint/2010/main" val="18105264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p:cNvPr>
          <p:cNvPicPr>
            <a:picLocks noGrp="1" noChangeAspect="1"/>
          </p:cNvPicPr>
          <p:nvPr>
            <p:ph idx="1"/>
          </p:nvPr>
        </p:nvPicPr>
        <p:blipFill>
          <a:blip r:embed="rId3"/>
          <a:stretch>
            <a:fillRect/>
          </a:stretch>
        </p:blipFill>
        <p:spPr>
          <a:xfrm>
            <a:off x="4140200" y="3200401"/>
            <a:ext cx="3717925" cy="1034256"/>
          </a:xfrm>
          <a:prstGeom prst="rect">
            <a:avLst/>
          </a:prstGeom>
        </p:spPr>
      </p:pic>
      <p:pic>
        <p:nvPicPr>
          <p:cNvPr id="2" name="Imagem 1">
            <a:extLst>
              <a:ext uri="{FF2B5EF4-FFF2-40B4-BE49-F238E27FC236}">
                <a16:creationId xmlns:a16="http://schemas.microsoft.com/office/drawing/2014/main" id="{51C38AF1-0F0E-4178-AEC0-44106F8A4DDA}"/>
              </a:ext>
            </a:extLst>
          </p:cNvPr>
          <p:cNvPicPr>
            <a:picLocks noChangeAspect="1"/>
          </p:cNvPicPr>
          <p:nvPr/>
        </p:nvPicPr>
        <p:blipFill>
          <a:blip r:embed="rId4"/>
          <a:stretch>
            <a:fillRect/>
          </a:stretch>
        </p:blipFill>
        <p:spPr>
          <a:xfrm>
            <a:off x="266050" y="194006"/>
            <a:ext cx="3267739" cy="1146147"/>
          </a:xfrm>
          <a:prstGeom prst="rect">
            <a:avLst/>
          </a:prstGeom>
        </p:spPr>
      </p:pic>
    </p:spTree>
    <p:extLst>
      <p:ext uri="{BB962C8B-B14F-4D97-AF65-F5344CB8AC3E}">
        <p14:creationId xmlns:p14="http://schemas.microsoft.com/office/powerpoint/2010/main" val="3353067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7352" y="1"/>
            <a:ext cx="7214647" cy="1025548"/>
          </a:xfrm>
        </p:spPr>
        <p:txBody>
          <a:bodyPr/>
          <a:lstStyle/>
          <a:p>
            <a:pPr algn="ctr"/>
            <a:r>
              <a:rPr lang="pt-PT" i="1" dirty="0"/>
              <a:t>A GRANDE TRANSFORMAÇÃO</a:t>
            </a:r>
            <a:endParaRPr lang="pt-PT" dirty="0"/>
          </a:p>
        </p:txBody>
      </p:sp>
      <p:sp>
        <p:nvSpPr>
          <p:cNvPr id="3" name="Content Placeholder 2"/>
          <p:cNvSpPr>
            <a:spLocks noGrp="1"/>
          </p:cNvSpPr>
          <p:nvPr>
            <p:ph idx="1"/>
          </p:nvPr>
        </p:nvSpPr>
        <p:spPr>
          <a:xfrm>
            <a:off x="1295400" y="2200275"/>
            <a:ext cx="10449757" cy="4266512"/>
          </a:xfrm>
        </p:spPr>
        <p:txBody>
          <a:bodyPr>
            <a:normAutofit fontScale="92500" lnSpcReduction="10000"/>
          </a:bodyPr>
          <a:lstStyle/>
          <a:p>
            <a:pPr marL="0" indent="0" algn="just">
              <a:buNone/>
            </a:pPr>
            <a:r>
              <a:rPr lang="pt-PT" dirty="0"/>
              <a:t>-» A obra de </a:t>
            </a:r>
            <a:r>
              <a:rPr lang="pt-PT" dirty="0" err="1"/>
              <a:t>Polanyi</a:t>
            </a:r>
            <a:r>
              <a:rPr lang="pt-PT" dirty="0"/>
              <a:t> é uma das obras mais citadas por cientistas sociais, devido à contribuição para o debate em torno da globalização e qual o papel que o mercado e o Estado podem desempenhar à luz do que nos diz a história</a:t>
            </a:r>
          </a:p>
          <a:p>
            <a:pPr marL="0" indent="0" algn="just">
              <a:buNone/>
            </a:pPr>
            <a:endParaRPr lang="en-GB" dirty="0"/>
          </a:p>
          <a:p>
            <a:pPr marL="0" indent="0" algn="just">
              <a:buNone/>
            </a:pPr>
            <a:r>
              <a:rPr lang="en-GB" dirty="0"/>
              <a:t>-» O </a:t>
            </a:r>
            <a:r>
              <a:rPr lang="en-GB" dirty="0" err="1"/>
              <a:t>livro</a:t>
            </a:r>
            <a:r>
              <a:rPr lang="en-GB" dirty="0"/>
              <a:t> </a:t>
            </a:r>
            <a:r>
              <a:rPr lang="en-GB" dirty="0" err="1"/>
              <a:t>oferece</a:t>
            </a:r>
            <a:r>
              <a:rPr lang="en-GB" dirty="0"/>
              <a:t> </a:t>
            </a:r>
            <a:r>
              <a:rPr lang="en-GB" dirty="0" err="1"/>
              <a:t>uma</a:t>
            </a:r>
            <a:r>
              <a:rPr lang="en-GB" dirty="0"/>
              <a:t> </a:t>
            </a:r>
            <a:r>
              <a:rPr lang="en-GB" dirty="0" err="1"/>
              <a:t>história</a:t>
            </a:r>
            <a:r>
              <a:rPr lang="en-GB" dirty="0"/>
              <a:t> da </a:t>
            </a:r>
            <a:r>
              <a:rPr lang="en-GB" dirty="0" err="1"/>
              <a:t>emergência</a:t>
            </a:r>
            <a:r>
              <a:rPr lang="en-GB" dirty="0"/>
              <a:t> do </a:t>
            </a:r>
            <a:r>
              <a:rPr lang="en-GB" dirty="0" err="1"/>
              <a:t>liberalismo</a:t>
            </a:r>
            <a:r>
              <a:rPr lang="en-GB" dirty="0"/>
              <a:t> de mercado e as </a:t>
            </a:r>
            <a:r>
              <a:rPr lang="en-GB" dirty="0" err="1"/>
              <a:t>suas</a:t>
            </a:r>
            <a:r>
              <a:rPr lang="en-GB" dirty="0"/>
              <a:t> </a:t>
            </a:r>
            <a:r>
              <a:rPr lang="en-GB" dirty="0" err="1"/>
              <a:t>consequências</a:t>
            </a:r>
            <a:r>
              <a:rPr lang="en-GB" dirty="0"/>
              <a:t> </a:t>
            </a:r>
            <a:r>
              <a:rPr lang="en-GB" dirty="0" err="1"/>
              <a:t>políticas</a:t>
            </a:r>
            <a:r>
              <a:rPr lang="en-GB" dirty="0"/>
              <a:t>, </a:t>
            </a:r>
            <a:r>
              <a:rPr lang="en-GB" dirty="0" err="1"/>
              <a:t>económicas</a:t>
            </a:r>
            <a:r>
              <a:rPr lang="en-GB" dirty="0"/>
              <a:t> e </a:t>
            </a:r>
            <a:r>
              <a:rPr lang="en-GB" dirty="0" err="1"/>
              <a:t>sociais</a:t>
            </a:r>
            <a:r>
              <a:rPr lang="en-GB" dirty="0"/>
              <a:t>:</a:t>
            </a:r>
          </a:p>
          <a:p>
            <a:pPr marL="0" indent="0" algn="just">
              <a:buNone/>
            </a:pPr>
            <a:endParaRPr lang="en-GB" dirty="0"/>
          </a:p>
          <a:p>
            <a:pPr marL="0" indent="0" algn="just">
              <a:buNone/>
            </a:pPr>
            <a:r>
              <a:rPr lang="pt-PT" dirty="0"/>
              <a:t>-» Uma das críticas mais poderosas do </a:t>
            </a:r>
            <a:r>
              <a:rPr lang="pt-PT" b="1" dirty="0"/>
              <a:t>mercado livre sem regras</a:t>
            </a:r>
            <a:r>
              <a:rPr lang="pt-PT" dirty="0"/>
              <a:t>: a ideia de que quer as sociedades nacionais como a economia global podem ser organizadas por meio de mercados autorregulados</a:t>
            </a:r>
          </a:p>
          <a:p>
            <a:pPr marL="0" indent="0" algn="just">
              <a:buNone/>
            </a:pPr>
            <a:endParaRPr lang="pt-PT" dirty="0"/>
          </a:p>
          <a:p>
            <a:pPr algn="just"/>
            <a:endParaRPr lang="pt-PT" dirty="0"/>
          </a:p>
        </p:txBody>
      </p:sp>
      <p:pic>
        <p:nvPicPr>
          <p:cNvPr id="5" name="Imagem 4">
            <a:extLst>
              <a:ext uri="{FF2B5EF4-FFF2-40B4-BE49-F238E27FC236}">
                <a16:creationId xmlns:a16="http://schemas.microsoft.com/office/drawing/2014/main" id="{3B54FFB3-8E33-4176-8237-1D266EC01238}"/>
              </a:ext>
            </a:extLst>
          </p:cNvPr>
          <p:cNvPicPr>
            <a:picLocks noChangeAspect="1"/>
          </p:cNvPicPr>
          <p:nvPr/>
        </p:nvPicPr>
        <p:blipFill>
          <a:blip r:embed="rId2"/>
          <a:stretch>
            <a:fillRect/>
          </a:stretch>
        </p:blipFill>
        <p:spPr>
          <a:xfrm>
            <a:off x="166355" y="68924"/>
            <a:ext cx="3267739" cy="1146147"/>
          </a:xfrm>
          <a:prstGeom prst="rect">
            <a:avLst/>
          </a:prstGeom>
        </p:spPr>
      </p:pic>
    </p:spTree>
    <p:extLst>
      <p:ext uri="{BB962C8B-B14F-4D97-AF65-F5344CB8AC3E}">
        <p14:creationId xmlns:p14="http://schemas.microsoft.com/office/powerpoint/2010/main" val="10124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p:cNvPr>
          <p:cNvPicPr>
            <a:picLocks noGrp="1" noChangeAspect="1"/>
          </p:cNvPicPr>
          <p:nvPr>
            <p:ph idx="1"/>
          </p:nvPr>
        </p:nvPicPr>
        <p:blipFill>
          <a:blip r:embed="rId3"/>
          <a:stretch>
            <a:fillRect/>
          </a:stretch>
        </p:blipFill>
        <p:spPr>
          <a:xfrm>
            <a:off x="1752600" y="1762812"/>
            <a:ext cx="8686800" cy="2969444"/>
          </a:xfrm>
          <a:prstGeom prst="rect">
            <a:avLst/>
          </a:prstGeom>
        </p:spPr>
      </p:pic>
      <p:pic>
        <p:nvPicPr>
          <p:cNvPr id="2" name="Imagem 1">
            <a:extLst>
              <a:ext uri="{FF2B5EF4-FFF2-40B4-BE49-F238E27FC236}">
                <a16:creationId xmlns:a16="http://schemas.microsoft.com/office/drawing/2014/main" id="{80FE6445-1F33-4438-A969-647C3FA711D2}"/>
              </a:ext>
            </a:extLst>
          </p:cNvPr>
          <p:cNvPicPr>
            <a:picLocks noChangeAspect="1"/>
          </p:cNvPicPr>
          <p:nvPr/>
        </p:nvPicPr>
        <p:blipFill>
          <a:blip r:embed="rId4"/>
          <a:stretch>
            <a:fillRect/>
          </a:stretch>
        </p:blipFill>
        <p:spPr>
          <a:xfrm>
            <a:off x="299705" y="179401"/>
            <a:ext cx="3267739" cy="1146147"/>
          </a:xfrm>
          <a:prstGeom prst="rect">
            <a:avLst/>
          </a:prstGeom>
        </p:spPr>
      </p:pic>
    </p:spTree>
    <p:extLst>
      <p:ext uri="{BB962C8B-B14F-4D97-AF65-F5344CB8AC3E}">
        <p14:creationId xmlns:p14="http://schemas.microsoft.com/office/powerpoint/2010/main" val="2477726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472612"/>
            <a:ext cx="9144000" cy="1707502"/>
          </a:xfrm>
        </p:spPr>
        <p:txBody>
          <a:bodyPr>
            <a:normAutofit fontScale="90000"/>
          </a:bodyPr>
          <a:lstStyle/>
          <a:p>
            <a:br>
              <a:rPr lang="pt-PT" b="1" i="1" dirty="0"/>
            </a:br>
            <a:br>
              <a:rPr lang="pt-PT" b="1" i="1" dirty="0"/>
            </a:br>
            <a:br>
              <a:rPr lang="pt-PT" b="1" i="1" dirty="0"/>
            </a:br>
            <a:br>
              <a:rPr lang="pt-PT" b="1" i="1" dirty="0"/>
            </a:br>
            <a:br>
              <a:rPr lang="pt-PT" b="1" i="1" dirty="0"/>
            </a:br>
            <a:br>
              <a:rPr lang="pt-PT" b="1" i="1" dirty="0"/>
            </a:br>
            <a:br>
              <a:rPr lang="pt-PT" b="1" i="1" dirty="0"/>
            </a:br>
            <a:br>
              <a:rPr lang="pt-PT" b="1" i="1" dirty="0"/>
            </a:br>
            <a:br>
              <a:rPr lang="pt-PT" b="1" i="1" dirty="0"/>
            </a:br>
            <a:br>
              <a:rPr lang="pt-PT" b="1" i="1" dirty="0"/>
            </a:br>
            <a:br>
              <a:rPr lang="pt-PT" b="1" i="1" dirty="0"/>
            </a:br>
            <a:br>
              <a:rPr lang="pt-PT" b="1" i="1" dirty="0"/>
            </a:br>
            <a:r>
              <a:rPr lang="pt-PT" b="1" i="1" dirty="0"/>
              <a:t>UMA NOVA REVOLUÇÃO INDUSTRIAL “IN THE MAKING”</a:t>
            </a:r>
            <a:endParaRPr lang="en-GB" b="1" dirty="0"/>
          </a:p>
        </p:txBody>
      </p:sp>
      <p:pic>
        <p:nvPicPr>
          <p:cNvPr id="5" name="Imagem 4">
            <a:extLst>
              <a:ext uri="{FF2B5EF4-FFF2-40B4-BE49-F238E27FC236}">
                <a16:creationId xmlns:a16="http://schemas.microsoft.com/office/drawing/2014/main" id="{212F9CD6-D681-40E5-8592-27F9974D7237}"/>
              </a:ext>
            </a:extLst>
          </p:cNvPr>
          <p:cNvPicPr>
            <a:picLocks noChangeAspect="1"/>
          </p:cNvPicPr>
          <p:nvPr/>
        </p:nvPicPr>
        <p:blipFill>
          <a:blip r:embed="rId2"/>
          <a:stretch>
            <a:fillRect/>
          </a:stretch>
        </p:blipFill>
        <p:spPr>
          <a:xfrm>
            <a:off x="8729330" y="177828"/>
            <a:ext cx="3267739" cy="1146147"/>
          </a:xfrm>
          <a:prstGeom prst="rect">
            <a:avLst/>
          </a:prstGeom>
        </p:spPr>
      </p:pic>
    </p:spTree>
    <p:extLst>
      <p:ext uri="{BB962C8B-B14F-4D97-AF65-F5344CB8AC3E}">
        <p14:creationId xmlns:p14="http://schemas.microsoft.com/office/powerpoint/2010/main" val="1931553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ção de Conteúdo 3" descr="Uma imagem com peixe, sentado&#10;&#10;Descrição gerada automaticamente">
            <a:hlinkClick r:id="rId3"/>
            <a:extLst>
              <a:ext uri="{FF2B5EF4-FFF2-40B4-BE49-F238E27FC236}">
                <a16:creationId xmlns:a16="http://schemas.microsoft.com/office/drawing/2014/main" id="{27ECA21B-C131-4AA4-B2EE-B74DDD5063B2}"/>
              </a:ext>
            </a:extLst>
          </p:cNvPr>
          <p:cNvPicPr>
            <a:picLocks noGrp="1" noChangeAspect="1"/>
          </p:cNvPicPr>
          <p:nvPr>
            <p:ph idx="1"/>
          </p:nvPr>
        </p:nvPicPr>
        <p:blipFill rotWithShape="1">
          <a:blip r:embed="rId4"/>
          <a:srcRect b="19"/>
          <a:stretch/>
        </p:blipFill>
        <p:spPr>
          <a:xfrm>
            <a:off x="20" y="1282"/>
            <a:ext cx="12191980" cy="6856718"/>
          </a:xfrm>
          <a:prstGeom prst="rect">
            <a:avLst/>
          </a:prstGeom>
        </p:spPr>
      </p:pic>
      <p:pic>
        <p:nvPicPr>
          <p:cNvPr id="2" name="Multimédia Online 1" title="What is the Fourth Industrial Revolution?">
            <a:hlinkClick r:id="" action="ppaction://media"/>
            <a:extLst>
              <a:ext uri="{FF2B5EF4-FFF2-40B4-BE49-F238E27FC236}">
                <a16:creationId xmlns:a16="http://schemas.microsoft.com/office/drawing/2014/main" id="{A2B80224-6D9E-4091-805E-1384628508EA}"/>
              </a:ext>
            </a:extLst>
          </p:cNvPr>
          <p:cNvPicPr>
            <a:picLocks noRot="1" noChangeAspect="1"/>
          </p:cNvPicPr>
          <p:nvPr>
            <a:videoFile r:link="rId1"/>
          </p:nvPr>
        </p:nvPicPr>
        <p:blipFill>
          <a:blip r:embed="rId5"/>
          <a:stretch>
            <a:fillRect/>
          </a:stretch>
        </p:blipFill>
        <p:spPr>
          <a:xfrm>
            <a:off x="0" y="19050"/>
            <a:ext cx="12192000" cy="6856718"/>
          </a:xfrm>
          <a:prstGeom prst="rect">
            <a:avLst/>
          </a:prstGeom>
        </p:spPr>
      </p:pic>
    </p:spTree>
    <p:extLst>
      <p:ext uri="{BB962C8B-B14F-4D97-AF65-F5344CB8AC3E}">
        <p14:creationId xmlns:p14="http://schemas.microsoft.com/office/powerpoint/2010/main" val="176496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ção de Conteúdo 3">
            <a:hlinkClick r:id="rId2"/>
            <a:extLst>
              <a:ext uri="{FF2B5EF4-FFF2-40B4-BE49-F238E27FC236}">
                <a16:creationId xmlns:a16="http://schemas.microsoft.com/office/drawing/2014/main" id="{9A191B1A-6C11-415E-9616-EEBC8BBE700F}"/>
              </a:ext>
            </a:extLst>
          </p:cNvPr>
          <p:cNvPicPr>
            <a:picLocks noGrp="1" noChangeAspect="1"/>
          </p:cNvPicPr>
          <p:nvPr>
            <p:ph idx="1"/>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3855471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ção de Conteúdo 4">
            <a:extLst>
              <a:ext uri="{FF2B5EF4-FFF2-40B4-BE49-F238E27FC236}">
                <a16:creationId xmlns:a16="http://schemas.microsoft.com/office/drawing/2014/main" id="{A2870D41-AE4C-4D8E-85CB-213BA14BA4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5024" y="209549"/>
            <a:ext cx="4962525" cy="6438901"/>
          </a:xfrm>
        </p:spPr>
      </p:pic>
      <p:pic>
        <p:nvPicPr>
          <p:cNvPr id="8" name="Imagem 7">
            <a:extLst>
              <a:ext uri="{FF2B5EF4-FFF2-40B4-BE49-F238E27FC236}">
                <a16:creationId xmlns:a16="http://schemas.microsoft.com/office/drawing/2014/main" id="{E87497B6-169A-4729-9866-4BB1F1DDA474}"/>
              </a:ext>
            </a:extLst>
          </p:cNvPr>
          <p:cNvPicPr>
            <a:picLocks noChangeAspect="1"/>
          </p:cNvPicPr>
          <p:nvPr/>
        </p:nvPicPr>
        <p:blipFill>
          <a:blip r:embed="rId3"/>
          <a:stretch>
            <a:fillRect/>
          </a:stretch>
        </p:blipFill>
        <p:spPr>
          <a:xfrm>
            <a:off x="8738855" y="112726"/>
            <a:ext cx="3267739" cy="1146147"/>
          </a:xfrm>
          <a:prstGeom prst="rect">
            <a:avLst/>
          </a:prstGeom>
        </p:spPr>
      </p:pic>
    </p:spTree>
    <p:extLst>
      <p:ext uri="{BB962C8B-B14F-4D97-AF65-F5344CB8AC3E}">
        <p14:creationId xmlns:p14="http://schemas.microsoft.com/office/powerpoint/2010/main" val="3310579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A4F3C3-2C74-477B-B12B-094FD12FE847}"/>
              </a:ext>
            </a:extLst>
          </p:cNvPr>
          <p:cNvSpPr>
            <a:spLocks noGrp="1"/>
          </p:cNvSpPr>
          <p:nvPr>
            <p:ph type="title"/>
          </p:nvPr>
        </p:nvSpPr>
        <p:spPr>
          <a:xfrm>
            <a:off x="4438650" y="28659"/>
            <a:ext cx="7753350" cy="1066716"/>
          </a:xfrm>
        </p:spPr>
        <p:txBody>
          <a:bodyPr/>
          <a:lstStyle/>
          <a:p>
            <a:pPr algn="r"/>
            <a:r>
              <a:rPr lang="pt-PT" b="1" dirty="0">
                <a:hlinkClick r:id="rId2"/>
              </a:rPr>
              <a:t>GLOBAL DATASPHERE (IDC, 2018)</a:t>
            </a:r>
            <a:endParaRPr lang="en-GB" b="1" dirty="0"/>
          </a:p>
        </p:txBody>
      </p:sp>
      <p:pic>
        <p:nvPicPr>
          <p:cNvPr id="4" name="Marcador de Posição de Conteúdo 3">
            <a:extLst>
              <a:ext uri="{FF2B5EF4-FFF2-40B4-BE49-F238E27FC236}">
                <a16:creationId xmlns:a16="http://schemas.microsoft.com/office/drawing/2014/main" id="{E55A23DB-9993-4136-B4F3-E2AD30E28AE1}"/>
              </a:ext>
            </a:extLst>
          </p:cNvPr>
          <p:cNvPicPr>
            <a:picLocks noGrp="1" noChangeAspect="1"/>
          </p:cNvPicPr>
          <p:nvPr>
            <p:ph idx="1"/>
          </p:nvPr>
        </p:nvPicPr>
        <p:blipFill>
          <a:blip r:embed="rId3"/>
          <a:stretch>
            <a:fillRect/>
          </a:stretch>
        </p:blipFill>
        <p:spPr>
          <a:xfrm>
            <a:off x="420541" y="1482143"/>
            <a:ext cx="4575864" cy="5099631"/>
          </a:xfrm>
          <a:prstGeom prst="rect">
            <a:avLst/>
          </a:prstGeom>
        </p:spPr>
      </p:pic>
      <p:pic>
        <p:nvPicPr>
          <p:cNvPr id="6" name="Imagem 5">
            <a:extLst>
              <a:ext uri="{FF2B5EF4-FFF2-40B4-BE49-F238E27FC236}">
                <a16:creationId xmlns:a16="http://schemas.microsoft.com/office/drawing/2014/main" id="{EDCB1235-1250-4091-B74D-7FA29BBED31A}"/>
              </a:ext>
            </a:extLst>
          </p:cNvPr>
          <p:cNvPicPr>
            <a:picLocks noChangeAspect="1"/>
          </p:cNvPicPr>
          <p:nvPr/>
        </p:nvPicPr>
        <p:blipFill>
          <a:blip r:embed="rId4"/>
          <a:stretch>
            <a:fillRect/>
          </a:stretch>
        </p:blipFill>
        <p:spPr>
          <a:xfrm>
            <a:off x="4996405" y="1805069"/>
            <a:ext cx="6937849" cy="4700423"/>
          </a:xfrm>
          <a:prstGeom prst="rect">
            <a:avLst/>
          </a:prstGeom>
        </p:spPr>
      </p:pic>
      <p:pic>
        <p:nvPicPr>
          <p:cNvPr id="7" name="Imagem 6">
            <a:extLst>
              <a:ext uri="{FF2B5EF4-FFF2-40B4-BE49-F238E27FC236}">
                <a16:creationId xmlns:a16="http://schemas.microsoft.com/office/drawing/2014/main" id="{0E5F5E41-8CFD-4895-B05C-1E9804A93B45}"/>
              </a:ext>
            </a:extLst>
          </p:cNvPr>
          <p:cNvPicPr>
            <a:picLocks noChangeAspect="1"/>
          </p:cNvPicPr>
          <p:nvPr/>
        </p:nvPicPr>
        <p:blipFill>
          <a:blip r:embed="rId5"/>
          <a:stretch>
            <a:fillRect/>
          </a:stretch>
        </p:blipFill>
        <p:spPr>
          <a:xfrm>
            <a:off x="0" y="28658"/>
            <a:ext cx="3267739" cy="1146147"/>
          </a:xfrm>
          <a:prstGeom prst="rect">
            <a:avLst/>
          </a:prstGeom>
        </p:spPr>
      </p:pic>
    </p:spTree>
    <p:extLst>
      <p:ext uri="{BB962C8B-B14F-4D97-AF65-F5344CB8AC3E}">
        <p14:creationId xmlns:p14="http://schemas.microsoft.com/office/powerpoint/2010/main" val="29669720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615206-41E2-4909-89AD-A3CBC91EAB31}"/>
              </a:ext>
            </a:extLst>
          </p:cNvPr>
          <p:cNvSpPr>
            <a:spLocks noGrp="1"/>
          </p:cNvSpPr>
          <p:nvPr>
            <p:ph type="title"/>
          </p:nvPr>
        </p:nvSpPr>
        <p:spPr/>
        <p:txBody>
          <a:bodyPr/>
          <a:lstStyle/>
          <a:p>
            <a:endParaRPr lang="en-GB"/>
          </a:p>
        </p:txBody>
      </p:sp>
      <p:pic>
        <p:nvPicPr>
          <p:cNvPr id="4" name="Marcador de Posição de Conteúdo 3">
            <a:extLst>
              <a:ext uri="{FF2B5EF4-FFF2-40B4-BE49-F238E27FC236}">
                <a16:creationId xmlns:a16="http://schemas.microsoft.com/office/drawing/2014/main" id="{55141FAB-5BAF-42CB-B4B2-580E7520076E}"/>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679458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E03C80-9977-4B01-827A-948246172D1D}"/>
              </a:ext>
            </a:extLst>
          </p:cNvPr>
          <p:cNvSpPr>
            <a:spLocks noGrp="1"/>
          </p:cNvSpPr>
          <p:nvPr>
            <p:ph type="title"/>
          </p:nvPr>
        </p:nvSpPr>
        <p:spPr/>
        <p:txBody>
          <a:bodyPr/>
          <a:lstStyle/>
          <a:p>
            <a:endParaRPr lang="en-GB"/>
          </a:p>
        </p:txBody>
      </p:sp>
      <p:pic>
        <p:nvPicPr>
          <p:cNvPr id="4" name="Marcador de Posição de Conteúdo 3">
            <a:extLst>
              <a:ext uri="{FF2B5EF4-FFF2-40B4-BE49-F238E27FC236}">
                <a16:creationId xmlns:a16="http://schemas.microsoft.com/office/drawing/2014/main" id="{5913E4AF-E8A4-4A94-A75E-CC87514E37C7}"/>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894942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ção de Conteúdo 4">
            <a:extLst>
              <a:ext uri="{FF2B5EF4-FFF2-40B4-BE49-F238E27FC236}">
                <a16:creationId xmlns:a16="http://schemas.microsoft.com/office/drawing/2014/main" id="{193E7517-07F2-4DA5-BEC0-5EDF1C7BA921}"/>
              </a:ext>
            </a:extLst>
          </p:cNvPr>
          <p:cNvPicPr>
            <a:picLocks noGrp="1" noChangeAspect="1"/>
          </p:cNvPicPr>
          <p:nvPr>
            <p:ph idx="1"/>
          </p:nvPr>
        </p:nvPicPr>
        <p:blipFill>
          <a:blip r:embed="rId2"/>
          <a:stretch>
            <a:fillRect/>
          </a:stretch>
        </p:blipFill>
        <p:spPr>
          <a:xfrm>
            <a:off x="643467" y="1498887"/>
            <a:ext cx="10905066" cy="3860225"/>
          </a:xfrm>
          <a:prstGeom prst="rect">
            <a:avLst/>
          </a:prstGeom>
        </p:spPr>
      </p:pic>
      <p:pic>
        <p:nvPicPr>
          <p:cNvPr id="2" name="Imagem 1">
            <a:extLst>
              <a:ext uri="{FF2B5EF4-FFF2-40B4-BE49-F238E27FC236}">
                <a16:creationId xmlns:a16="http://schemas.microsoft.com/office/drawing/2014/main" id="{218BC60E-E105-48FF-AF56-8C334594C0E4}"/>
              </a:ext>
            </a:extLst>
          </p:cNvPr>
          <p:cNvPicPr>
            <a:picLocks noChangeAspect="1"/>
          </p:cNvPicPr>
          <p:nvPr/>
        </p:nvPicPr>
        <p:blipFill>
          <a:blip r:embed="rId3"/>
          <a:stretch>
            <a:fillRect/>
          </a:stretch>
        </p:blipFill>
        <p:spPr>
          <a:xfrm>
            <a:off x="8786480" y="90628"/>
            <a:ext cx="3267739" cy="1152244"/>
          </a:xfrm>
          <a:prstGeom prst="rect">
            <a:avLst/>
          </a:prstGeom>
        </p:spPr>
      </p:pic>
    </p:spTree>
    <p:extLst>
      <p:ext uri="{BB962C8B-B14F-4D97-AF65-F5344CB8AC3E}">
        <p14:creationId xmlns:p14="http://schemas.microsoft.com/office/powerpoint/2010/main" val="19850632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2B2CDD-8418-49E4-AC8F-B102163984A4}"/>
              </a:ext>
            </a:extLst>
          </p:cNvPr>
          <p:cNvSpPr>
            <a:spLocks noGrp="1"/>
          </p:cNvSpPr>
          <p:nvPr>
            <p:ph type="title"/>
          </p:nvPr>
        </p:nvSpPr>
        <p:spPr>
          <a:xfrm>
            <a:off x="5648324" y="1"/>
            <a:ext cx="6543675" cy="1381124"/>
          </a:xfrm>
        </p:spPr>
        <p:txBody>
          <a:bodyPr>
            <a:normAutofit/>
          </a:bodyPr>
          <a:lstStyle/>
          <a:p>
            <a:pPr algn="r"/>
            <a:r>
              <a:rPr lang="pt-PT" b="1" dirty="0"/>
              <a:t>DATA PESSOAL COMO UM NOVO ACTIVO (WEF, 2011)</a:t>
            </a:r>
            <a:endParaRPr lang="en-GB" b="1" dirty="0"/>
          </a:p>
        </p:txBody>
      </p:sp>
      <p:sp>
        <p:nvSpPr>
          <p:cNvPr id="3" name="Marcador de Posição de Conteúdo 2">
            <a:extLst>
              <a:ext uri="{FF2B5EF4-FFF2-40B4-BE49-F238E27FC236}">
                <a16:creationId xmlns:a16="http://schemas.microsoft.com/office/drawing/2014/main" id="{AA2EF41C-5DFB-491D-9208-4B17187D1614}"/>
              </a:ext>
            </a:extLst>
          </p:cNvPr>
          <p:cNvSpPr>
            <a:spLocks noGrp="1"/>
          </p:cNvSpPr>
          <p:nvPr>
            <p:ph idx="1"/>
          </p:nvPr>
        </p:nvSpPr>
        <p:spPr>
          <a:xfrm>
            <a:off x="1038224" y="1825624"/>
            <a:ext cx="10315575" cy="4556125"/>
          </a:xfrm>
        </p:spPr>
        <p:txBody>
          <a:bodyPr>
            <a:normAutofit/>
          </a:bodyPr>
          <a:lstStyle/>
          <a:p>
            <a:pPr marL="0" indent="0">
              <a:buNone/>
            </a:pPr>
            <a:endParaRPr lang="pt-PT" dirty="0"/>
          </a:p>
          <a:p>
            <a:pPr marL="0" indent="0">
              <a:buNone/>
            </a:pPr>
            <a:r>
              <a:rPr lang="pt-PT" dirty="0"/>
              <a:t>- Data Pessoal = data criada por e sobre pessoas</a:t>
            </a:r>
          </a:p>
          <a:p>
            <a:pPr marL="0" indent="0">
              <a:buNone/>
            </a:pPr>
            <a:r>
              <a:rPr lang="pt-PT" dirty="0"/>
              <a:t>	</a:t>
            </a:r>
          </a:p>
          <a:p>
            <a:pPr marL="0" indent="0">
              <a:buNone/>
            </a:pPr>
            <a:r>
              <a:rPr lang="pt-PT" dirty="0"/>
              <a:t>	-» </a:t>
            </a:r>
            <a:r>
              <a:rPr lang="pt-PT" b="1" dirty="0"/>
              <a:t>data</a:t>
            </a:r>
            <a:r>
              <a:rPr lang="pt-PT" dirty="0"/>
              <a:t> </a:t>
            </a:r>
            <a:r>
              <a:rPr lang="pt-PT" b="1" dirty="0"/>
              <a:t>voluntária</a:t>
            </a:r>
            <a:r>
              <a:rPr lang="pt-PT" dirty="0"/>
              <a:t>– criada e voluntariamente partilhada pelas 	pessoas</a:t>
            </a:r>
          </a:p>
          <a:p>
            <a:pPr marL="0" indent="0">
              <a:buNone/>
            </a:pPr>
            <a:r>
              <a:rPr lang="pt-PT" dirty="0"/>
              <a:t>	-» </a:t>
            </a:r>
            <a:r>
              <a:rPr lang="pt-PT" b="1" dirty="0"/>
              <a:t>data observada</a:t>
            </a:r>
            <a:r>
              <a:rPr lang="pt-PT" dirty="0"/>
              <a:t> – capturada através do que fica </a:t>
            </a:r>
            <a:r>
              <a:rPr lang="pt-PT" dirty="0" err="1"/>
              <a:t>grvada</a:t>
            </a:r>
            <a:r>
              <a:rPr lang="pt-PT" dirty="0"/>
              <a:t> sobre 	os movimentos/</a:t>
            </a:r>
            <a:r>
              <a:rPr lang="pt-PT" dirty="0" err="1"/>
              <a:t>acções</a:t>
            </a:r>
            <a:r>
              <a:rPr lang="pt-PT" dirty="0"/>
              <a:t> das pessoas</a:t>
            </a:r>
          </a:p>
          <a:p>
            <a:pPr marL="0" indent="0">
              <a:buNone/>
            </a:pPr>
            <a:r>
              <a:rPr lang="pt-PT" dirty="0"/>
              <a:t>	-» </a:t>
            </a:r>
            <a:r>
              <a:rPr lang="pt-PT" b="1" dirty="0"/>
              <a:t>data inferida</a:t>
            </a:r>
            <a:r>
              <a:rPr lang="pt-PT" dirty="0"/>
              <a:t> – análise de data voluntária+ Data observada</a:t>
            </a:r>
            <a:endParaRPr lang="en-GB" dirty="0"/>
          </a:p>
        </p:txBody>
      </p:sp>
      <p:pic>
        <p:nvPicPr>
          <p:cNvPr id="5" name="Imagem 4">
            <a:extLst>
              <a:ext uri="{FF2B5EF4-FFF2-40B4-BE49-F238E27FC236}">
                <a16:creationId xmlns:a16="http://schemas.microsoft.com/office/drawing/2014/main" id="{D25A8EE9-4F6A-4D7D-83EF-3F8FE48D15A6}"/>
              </a:ext>
            </a:extLst>
          </p:cNvPr>
          <p:cNvPicPr>
            <a:picLocks noChangeAspect="1"/>
          </p:cNvPicPr>
          <p:nvPr/>
        </p:nvPicPr>
        <p:blipFill>
          <a:blip r:embed="rId2"/>
          <a:stretch>
            <a:fillRect/>
          </a:stretch>
        </p:blipFill>
        <p:spPr>
          <a:xfrm>
            <a:off x="137780" y="114441"/>
            <a:ext cx="3267739" cy="1152244"/>
          </a:xfrm>
          <a:prstGeom prst="rect">
            <a:avLst/>
          </a:prstGeom>
        </p:spPr>
      </p:pic>
    </p:spTree>
    <p:extLst>
      <p:ext uri="{BB962C8B-B14F-4D97-AF65-F5344CB8AC3E}">
        <p14:creationId xmlns:p14="http://schemas.microsoft.com/office/powerpoint/2010/main" val="3103840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ultimédia Online 5" title="Capitalism EP6 - Karl Polanyi The Human Factor scene 1">
            <a:hlinkClick r:id="" action="ppaction://media"/>
            <a:extLst>
              <a:ext uri="{FF2B5EF4-FFF2-40B4-BE49-F238E27FC236}">
                <a16:creationId xmlns:a16="http://schemas.microsoft.com/office/drawing/2014/main" id="{77F4B35B-975E-486B-BA17-263F3C17BC07}"/>
              </a:ext>
            </a:extLst>
          </p:cNvPr>
          <p:cNvPicPr>
            <a:picLocks noGrp="1" noRot="1" noChangeAspect="1"/>
          </p:cNvPicPr>
          <p:nvPr>
            <p:ph idx="1"/>
            <a:videoFile r:link="rId1"/>
          </p:nvPr>
        </p:nvPicPr>
        <p:blipFill>
          <a:blip r:embed="rId3"/>
          <a:stretch>
            <a:fillRect/>
          </a:stretch>
        </p:blipFill>
        <p:spPr>
          <a:xfrm>
            <a:off x="0" y="19050"/>
            <a:ext cx="12192000" cy="6858000"/>
          </a:xfrm>
          <a:prstGeom prst="rect">
            <a:avLst/>
          </a:prstGeom>
        </p:spPr>
      </p:pic>
    </p:spTree>
    <p:extLst>
      <p:ext uri="{BB962C8B-B14F-4D97-AF65-F5344CB8AC3E}">
        <p14:creationId xmlns:p14="http://schemas.microsoft.com/office/powerpoint/2010/main" val="318111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21FDD3-6EF7-4DBF-8AD8-3B059F581CF8}"/>
              </a:ext>
            </a:extLst>
          </p:cNvPr>
          <p:cNvSpPr>
            <a:spLocks noGrp="1"/>
          </p:cNvSpPr>
          <p:nvPr>
            <p:ph type="title"/>
          </p:nvPr>
        </p:nvSpPr>
        <p:spPr>
          <a:xfrm>
            <a:off x="4257675" y="104915"/>
            <a:ext cx="7543799" cy="1585773"/>
          </a:xfrm>
        </p:spPr>
        <p:txBody>
          <a:bodyPr>
            <a:normAutofit fontScale="90000"/>
          </a:bodyPr>
          <a:lstStyle/>
          <a:p>
            <a:pPr algn="r"/>
            <a:r>
              <a:rPr lang="pt-PT" b="1" dirty="0"/>
              <a:t>DATAFICAÇÃO </a:t>
            </a:r>
            <a:br>
              <a:rPr lang="pt-PT" b="1" dirty="0"/>
            </a:br>
            <a:r>
              <a:rPr lang="pt-PT" b="1" dirty="0"/>
              <a:t>(</a:t>
            </a:r>
            <a:r>
              <a:rPr lang="pt-PT" b="1" dirty="0" err="1"/>
              <a:t>Cukier</a:t>
            </a:r>
            <a:r>
              <a:rPr lang="pt-PT" b="1" dirty="0"/>
              <a:t> &amp; Mayer-</a:t>
            </a:r>
            <a:r>
              <a:rPr lang="pt-PT" b="1" dirty="0" err="1"/>
              <a:t>Schoenberger</a:t>
            </a:r>
            <a:r>
              <a:rPr lang="pt-PT" b="1" dirty="0"/>
              <a:t>, 2013) </a:t>
            </a:r>
            <a:endParaRPr lang="en-GB" dirty="0"/>
          </a:p>
        </p:txBody>
      </p:sp>
      <p:sp>
        <p:nvSpPr>
          <p:cNvPr id="3" name="Marcador de Posição de Conteúdo 2">
            <a:extLst>
              <a:ext uri="{FF2B5EF4-FFF2-40B4-BE49-F238E27FC236}">
                <a16:creationId xmlns:a16="http://schemas.microsoft.com/office/drawing/2014/main" id="{962F240A-1C64-4D7A-8BBC-F3A107D5DA68}"/>
              </a:ext>
            </a:extLst>
          </p:cNvPr>
          <p:cNvSpPr>
            <a:spLocks noGrp="1"/>
          </p:cNvSpPr>
          <p:nvPr>
            <p:ph idx="1"/>
          </p:nvPr>
        </p:nvSpPr>
        <p:spPr>
          <a:xfrm>
            <a:off x="838199" y="1562100"/>
            <a:ext cx="4181475" cy="4843463"/>
          </a:xfrm>
        </p:spPr>
        <p:txBody>
          <a:bodyPr>
            <a:normAutofit/>
          </a:bodyPr>
          <a:lstStyle/>
          <a:p>
            <a:pPr marL="0" indent="0">
              <a:buNone/>
            </a:pPr>
            <a:endParaRPr lang="pt-PT" dirty="0"/>
          </a:p>
          <a:p>
            <a:pPr marL="0" indent="0">
              <a:buNone/>
            </a:pPr>
            <a:r>
              <a:rPr lang="pt-PT" dirty="0"/>
              <a:t>-»</a:t>
            </a:r>
            <a:r>
              <a:rPr lang="pt-PT" b="1" dirty="0"/>
              <a:t> A Emergência da </a:t>
            </a:r>
            <a:r>
              <a:rPr lang="pt-PT" b="1" dirty="0" err="1"/>
              <a:t>Dataficação</a:t>
            </a:r>
            <a:r>
              <a:rPr lang="pt-PT" b="1" dirty="0"/>
              <a:t> não é o mesmo que Digitalização</a:t>
            </a:r>
          </a:p>
          <a:p>
            <a:pPr marL="0" indent="0">
              <a:buNone/>
            </a:pPr>
            <a:r>
              <a:rPr lang="pt-PT" dirty="0"/>
              <a:t>-» Transformar todos os </a:t>
            </a:r>
            <a:r>
              <a:rPr lang="pt-PT" dirty="0" err="1"/>
              <a:t>aspectos</a:t>
            </a:r>
            <a:r>
              <a:rPr lang="pt-PT" dirty="0"/>
              <a:t> da vida em data </a:t>
            </a:r>
          </a:p>
          <a:p>
            <a:pPr marL="0" indent="0">
              <a:buNone/>
            </a:pPr>
            <a:r>
              <a:rPr lang="pt-PT" dirty="0"/>
              <a:t>-» Uma vez </a:t>
            </a:r>
            <a:r>
              <a:rPr lang="pt-PT" dirty="0" err="1"/>
              <a:t>dataficados</a:t>
            </a:r>
            <a:r>
              <a:rPr lang="pt-PT" dirty="0"/>
              <a:t>, podem ser transformados em valor  </a:t>
            </a:r>
          </a:p>
          <a:p>
            <a:pPr marL="0" indent="0">
              <a:buNone/>
            </a:pPr>
            <a:r>
              <a:rPr lang="pt-PT" dirty="0"/>
              <a:t>-» </a:t>
            </a:r>
            <a:r>
              <a:rPr lang="pt-PT" b="1" dirty="0"/>
              <a:t>monetização de data</a:t>
            </a:r>
            <a:endParaRPr lang="pt-PT" sz="4400" dirty="0"/>
          </a:p>
          <a:p>
            <a:pPr marL="0" indent="0">
              <a:buNone/>
            </a:pPr>
            <a:endParaRPr lang="pt-PT" dirty="0"/>
          </a:p>
          <a:p>
            <a:pPr marL="0" indent="0">
              <a:buNone/>
            </a:pPr>
            <a:endParaRPr lang="en-GB" dirty="0"/>
          </a:p>
        </p:txBody>
      </p:sp>
      <p:pic>
        <p:nvPicPr>
          <p:cNvPr id="5" name="Imagem 4">
            <a:extLst>
              <a:ext uri="{FF2B5EF4-FFF2-40B4-BE49-F238E27FC236}">
                <a16:creationId xmlns:a16="http://schemas.microsoft.com/office/drawing/2014/main" id="{BE64C552-49D4-499A-9E62-5B5FA6649860}"/>
              </a:ext>
            </a:extLst>
          </p:cNvPr>
          <p:cNvPicPr>
            <a:picLocks noChangeAspect="1"/>
          </p:cNvPicPr>
          <p:nvPr/>
        </p:nvPicPr>
        <p:blipFill>
          <a:blip r:embed="rId2"/>
          <a:stretch>
            <a:fillRect/>
          </a:stretch>
        </p:blipFill>
        <p:spPr>
          <a:xfrm>
            <a:off x="90155" y="104915"/>
            <a:ext cx="3267739" cy="1152244"/>
          </a:xfrm>
          <a:prstGeom prst="rect">
            <a:avLst/>
          </a:prstGeom>
        </p:spPr>
      </p:pic>
      <p:pic>
        <p:nvPicPr>
          <p:cNvPr id="6" name="Imagem 5" descr="Uma imagem com texto&#10;&#10;Descrição gerada automaticamente">
            <a:extLst>
              <a:ext uri="{FF2B5EF4-FFF2-40B4-BE49-F238E27FC236}">
                <a16:creationId xmlns:a16="http://schemas.microsoft.com/office/drawing/2014/main" id="{C3ECBB68-4184-4BA3-8368-D489AC1CA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3950" y="2019300"/>
            <a:ext cx="7058025" cy="4351338"/>
          </a:xfrm>
          <a:prstGeom prst="rect">
            <a:avLst/>
          </a:prstGeom>
        </p:spPr>
      </p:pic>
    </p:spTree>
    <p:extLst>
      <p:ext uri="{BB962C8B-B14F-4D97-AF65-F5344CB8AC3E}">
        <p14:creationId xmlns:p14="http://schemas.microsoft.com/office/powerpoint/2010/main" val="23038766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ção de Conteúdo 4">
            <a:extLst>
              <a:ext uri="{FF2B5EF4-FFF2-40B4-BE49-F238E27FC236}">
                <a16:creationId xmlns:a16="http://schemas.microsoft.com/office/drawing/2014/main" id="{02C9EE5D-57E4-465B-A365-ACE279772B88}"/>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216214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A3AD90-AC82-4CD6-8C65-E14477189C11}"/>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09B55967-C038-44A9-8368-6B82B887596A}"/>
              </a:ext>
            </a:extLst>
          </p:cNvPr>
          <p:cNvSpPr>
            <a:spLocks noGrp="1"/>
          </p:cNvSpPr>
          <p:nvPr>
            <p:ph idx="1"/>
          </p:nvPr>
        </p:nvSpPr>
        <p:spPr/>
        <p:txBody>
          <a:bodyPr/>
          <a:lstStyle/>
          <a:p>
            <a:endParaRPr lang="en-GB"/>
          </a:p>
        </p:txBody>
      </p:sp>
      <p:pic>
        <p:nvPicPr>
          <p:cNvPr id="5" name="Imagem 4">
            <a:hlinkClick r:id="rId2"/>
            <a:extLst>
              <a:ext uri="{FF2B5EF4-FFF2-40B4-BE49-F238E27FC236}">
                <a16:creationId xmlns:a16="http://schemas.microsoft.com/office/drawing/2014/main" id="{6478400B-A35F-4FB4-85D9-15D97719FD7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504132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89E704E8-6E24-4051-BB0A-9E02313B435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660225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hlinkClick r:id="rId2"/>
            <a:extLst>
              <a:ext uri="{FF2B5EF4-FFF2-40B4-BE49-F238E27FC236}">
                <a16:creationId xmlns:a16="http://schemas.microsoft.com/office/drawing/2014/main" id="{CE8244AF-CC35-4B56-BB37-1FAC53DA0916}"/>
              </a:ext>
            </a:extLst>
          </p:cNvPr>
          <p:cNvPicPr>
            <a:picLocks noChangeAspect="1"/>
          </p:cNvPicPr>
          <p:nvPr/>
        </p:nvPicPr>
        <p:blipFill>
          <a:blip r:embed="rId3"/>
          <a:stretch>
            <a:fillRect/>
          </a:stretch>
        </p:blipFill>
        <p:spPr>
          <a:xfrm>
            <a:off x="2705100" y="342900"/>
            <a:ext cx="4686300" cy="6172200"/>
          </a:xfrm>
          <a:prstGeom prst="rect">
            <a:avLst/>
          </a:prstGeom>
        </p:spPr>
      </p:pic>
      <p:pic>
        <p:nvPicPr>
          <p:cNvPr id="8" name="Imagem 7">
            <a:extLst>
              <a:ext uri="{FF2B5EF4-FFF2-40B4-BE49-F238E27FC236}">
                <a16:creationId xmlns:a16="http://schemas.microsoft.com/office/drawing/2014/main" id="{B02C630D-0F61-4F19-B3D9-5B082C014599}"/>
              </a:ext>
            </a:extLst>
          </p:cNvPr>
          <p:cNvPicPr>
            <a:picLocks noChangeAspect="1"/>
          </p:cNvPicPr>
          <p:nvPr/>
        </p:nvPicPr>
        <p:blipFill>
          <a:blip r:embed="rId4"/>
          <a:stretch>
            <a:fillRect/>
          </a:stretch>
        </p:blipFill>
        <p:spPr>
          <a:xfrm>
            <a:off x="8764382" y="74626"/>
            <a:ext cx="3273836" cy="1146147"/>
          </a:xfrm>
          <a:prstGeom prst="rect">
            <a:avLst/>
          </a:prstGeom>
        </p:spPr>
      </p:pic>
    </p:spTree>
    <p:extLst>
      <p:ext uri="{BB962C8B-B14F-4D97-AF65-F5344CB8AC3E}">
        <p14:creationId xmlns:p14="http://schemas.microsoft.com/office/powerpoint/2010/main" val="25597609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B19269-9AE2-4ED2-A0DE-344456D47CF4}"/>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EE15CF05-C6B5-4077-A35A-E90499320026}"/>
              </a:ext>
            </a:extLst>
          </p:cNvPr>
          <p:cNvSpPr>
            <a:spLocks noGrp="1"/>
          </p:cNvSpPr>
          <p:nvPr>
            <p:ph idx="1"/>
          </p:nvPr>
        </p:nvSpPr>
        <p:spPr/>
        <p:txBody>
          <a:bodyPr/>
          <a:lstStyle/>
          <a:p>
            <a:endParaRPr lang="en-GB"/>
          </a:p>
        </p:txBody>
      </p:sp>
      <p:pic>
        <p:nvPicPr>
          <p:cNvPr id="6" name="Imagem 5">
            <a:extLst>
              <a:ext uri="{FF2B5EF4-FFF2-40B4-BE49-F238E27FC236}">
                <a16:creationId xmlns:a16="http://schemas.microsoft.com/office/drawing/2014/main" id="{0F7707B2-CA23-4EC3-A91B-2DA67E24792D}"/>
              </a:ext>
            </a:extLst>
          </p:cNvPr>
          <p:cNvPicPr>
            <a:picLocks noChangeAspect="1"/>
          </p:cNvPicPr>
          <p:nvPr/>
        </p:nvPicPr>
        <p:blipFill>
          <a:blip r:embed="rId2"/>
          <a:stretch>
            <a:fillRect/>
          </a:stretch>
        </p:blipFill>
        <p:spPr>
          <a:xfrm>
            <a:off x="1" y="0"/>
            <a:ext cx="12192000" cy="6857999"/>
          </a:xfrm>
          <a:prstGeom prst="rect">
            <a:avLst/>
          </a:prstGeom>
        </p:spPr>
      </p:pic>
    </p:spTree>
    <p:extLst>
      <p:ext uri="{BB962C8B-B14F-4D97-AF65-F5344CB8AC3E}">
        <p14:creationId xmlns:p14="http://schemas.microsoft.com/office/powerpoint/2010/main" val="40928546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2145A5E0-3D89-441D-9E85-80F24FB0254D}"/>
              </a:ext>
            </a:extLst>
          </p:cNvPr>
          <p:cNvPicPr>
            <a:picLocks noChangeAspect="1"/>
          </p:cNvPicPr>
          <p:nvPr/>
        </p:nvPicPr>
        <p:blipFill>
          <a:blip r:embed="rId2"/>
          <a:stretch>
            <a:fillRect/>
          </a:stretch>
        </p:blipFill>
        <p:spPr>
          <a:xfrm>
            <a:off x="485776" y="419101"/>
            <a:ext cx="8162924" cy="5662612"/>
          </a:xfrm>
          <a:prstGeom prst="rect">
            <a:avLst/>
          </a:prstGeom>
        </p:spPr>
      </p:pic>
      <p:pic>
        <p:nvPicPr>
          <p:cNvPr id="6" name="Imagem 5">
            <a:extLst>
              <a:ext uri="{FF2B5EF4-FFF2-40B4-BE49-F238E27FC236}">
                <a16:creationId xmlns:a16="http://schemas.microsoft.com/office/drawing/2014/main" id="{65D5AE7D-6A30-4FB4-B087-3D6FADCB4BF2}"/>
              </a:ext>
            </a:extLst>
          </p:cNvPr>
          <p:cNvPicPr>
            <a:picLocks noChangeAspect="1"/>
          </p:cNvPicPr>
          <p:nvPr/>
        </p:nvPicPr>
        <p:blipFill>
          <a:blip r:embed="rId3"/>
          <a:stretch>
            <a:fillRect/>
          </a:stretch>
        </p:blipFill>
        <p:spPr>
          <a:xfrm>
            <a:off x="8812007" y="93676"/>
            <a:ext cx="3273836" cy="1146147"/>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Tinta 6">
                <a:extLst>
                  <a:ext uri="{FF2B5EF4-FFF2-40B4-BE49-F238E27FC236}">
                    <a16:creationId xmlns:a16="http://schemas.microsoft.com/office/drawing/2014/main" id="{18C6BF4E-4C0D-4A38-8CD4-4B9E1890A73C}"/>
                  </a:ext>
                </a:extLst>
              </p14:cNvPr>
              <p14:cNvContentPartPr/>
              <p14:nvPr/>
            </p14:nvContentPartPr>
            <p14:xfrm>
              <a:off x="895320" y="3784680"/>
              <a:ext cx="7537680" cy="2337120"/>
            </p14:xfrm>
          </p:contentPart>
        </mc:Choice>
        <mc:Fallback xmlns="">
          <p:pic>
            <p:nvPicPr>
              <p:cNvPr id="7" name="Tinta 6">
                <a:extLst>
                  <a:ext uri="{FF2B5EF4-FFF2-40B4-BE49-F238E27FC236}">
                    <a16:creationId xmlns:a16="http://schemas.microsoft.com/office/drawing/2014/main" id="{18C6BF4E-4C0D-4A38-8CD4-4B9E1890A73C}"/>
                  </a:ext>
                </a:extLst>
              </p:cNvPr>
              <p:cNvPicPr/>
              <p:nvPr/>
            </p:nvPicPr>
            <p:blipFill>
              <a:blip r:embed="rId5"/>
              <a:stretch>
                <a:fillRect/>
              </a:stretch>
            </p:blipFill>
            <p:spPr>
              <a:xfrm>
                <a:off x="885960" y="3775320"/>
                <a:ext cx="7556400" cy="2355840"/>
              </a:xfrm>
              <a:prstGeom prst="rect">
                <a:avLst/>
              </a:prstGeom>
            </p:spPr>
          </p:pic>
        </mc:Fallback>
      </mc:AlternateContent>
    </p:spTree>
    <p:extLst>
      <p:ext uri="{BB962C8B-B14F-4D97-AF65-F5344CB8AC3E}">
        <p14:creationId xmlns:p14="http://schemas.microsoft.com/office/powerpoint/2010/main" val="14194091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C189BB23-622E-4521-A49F-CF18A87643A7}"/>
              </a:ext>
            </a:extLst>
          </p:cNvPr>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20215119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0C6152-76C3-4119-B800-62C7A51E91D8}"/>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E006C0CD-ABEA-4F54-8E9B-BC5593A8244E}"/>
              </a:ext>
            </a:extLst>
          </p:cNvPr>
          <p:cNvSpPr>
            <a:spLocks noGrp="1"/>
          </p:cNvSpPr>
          <p:nvPr>
            <p:ph idx="1"/>
          </p:nvPr>
        </p:nvSpPr>
        <p:spPr/>
        <p:txBody>
          <a:bodyPr/>
          <a:lstStyle/>
          <a:p>
            <a:endParaRPr lang="en-GB"/>
          </a:p>
        </p:txBody>
      </p:sp>
      <p:pic>
        <p:nvPicPr>
          <p:cNvPr id="4" name="Imagem 3">
            <a:hlinkClick r:id="rId2"/>
            <a:extLst>
              <a:ext uri="{FF2B5EF4-FFF2-40B4-BE49-F238E27FC236}">
                <a16:creationId xmlns:a16="http://schemas.microsoft.com/office/drawing/2014/main" id="{97C7C076-0D79-4A8C-829A-AD2F1BB82A3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896386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196002-147B-4451-BA64-0CB06B040985}"/>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F9BE1B6B-2833-4B08-8FE0-16BB383A8411}"/>
              </a:ext>
            </a:extLst>
          </p:cNvPr>
          <p:cNvSpPr>
            <a:spLocks noGrp="1"/>
          </p:cNvSpPr>
          <p:nvPr>
            <p:ph idx="1"/>
          </p:nvPr>
        </p:nvSpPr>
        <p:spPr/>
        <p:txBody>
          <a:bodyPr/>
          <a:lstStyle/>
          <a:p>
            <a:endParaRPr lang="en-GB"/>
          </a:p>
        </p:txBody>
      </p:sp>
      <p:pic>
        <p:nvPicPr>
          <p:cNvPr id="5" name="Imagem 4">
            <a:hlinkClick r:id="rId2"/>
            <a:extLst>
              <a:ext uri="{FF2B5EF4-FFF2-40B4-BE49-F238E27FC236}">
                <a16:creationId xmlns:a16="http://schemas.microsoft.com/office/drawing/2014/main" id="{D82D6B25-6153-4D36-B92C-381E5214B86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07559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7926" y="1"/>
            <a:ext cx="7224074" cy="835225"/>
          </a:xfrm>
        </p:spPr>
        <p:txBody>
          <a:bodyPr>
            <a:normAutofit/>
          </a:bodyPr>
          <a:lstStyle/>
          <a:p>
            <a:pPr algn="ctr"/>
            <a:r>
              <a:rPr lang="pt-PT" i="1" dirty="0"/>
              <a:t>A GRANDE TRANSFORMAÇÃO</a:t>
            </a:r>
            <a:endParaRPr lang="pt-PT" dirty="0"/>
          </a:p>
        </p:txBody>
      </p:sp>
      <p:sp>
        <p:nvSpPr>
          <p:cNvPr id="3" name="Content Placeholder 2"/>
          <p:cNvSpPr>
            <a:spLocks noGrp="1"/>
          </p:cNvSpPr>
          <p:nvPr>
            <p:ph idx="1"/>
          </p:nvPr>
        </p:nvSpPr>
        <p:spPr>
          <a:xfrm>
            <a:off x="1495425" y="1790700"/>
            <a:ext cx="9791411" cy="3474028"/>
          </a:xfrm>
        </p:spPr>
        <p:txBody>
          <a:bodyPr>
            <a:normAutofit/>
          </a:bodyPr>
          <a:lstStyle/>
          <a:p>
            <a:pPr marL="0" indent="0" algn="just">
              <a:buNone/>
            </a:pPr>
            <a:r>
              <a:rPr lang="en-GB" dirty="0"/>
              <a:t>-» O </a:t>
            </a:r>
            <a:r>
              <a:rPr lang="en-GB" dirty="0" err="1"/>
              <a:t>livro</a:t>
            </a:r>
            <a:r>
              <a:rPr lang="en-GB" dirty="0"/>
              <a:t> </a:t>
            </a:r>
            <a:r>
              <a:rPr lang="en-GB" dirty="0" err="1"/>
              <a:t>está</a:t>
            </a:r>
            <a:r>
              <a:rPr lang="en-GB" dirty="0"/>
              <a:t> </a:t>
            </a:r>
            <a:r>
              <a:rPr lang="en-GB" dirty="0" err="1"/>
              <a:t>organizado</a:t>
            </a:r>
            <a:r>
              <a:rPr lang="en-GB" dirty="0"/>
              <a:t> </a:t>
            </a:r>
            <a:r>
              <a:rPr lang="en-GB" dirty="0" err="1"/>
              <a:t>em</a:t>
            </a:r>
            <a:r>
              <a:rPr lang="en-GB" dirty="0"/>
              <a:t> 3 </a:t>
            </a:r>
            <a:r>
              <a:rPr lang="en-GB" dirty="0" err="1"/>
              <a:t>partes</a:t>
            </a:r>
            <a:r>
              <a:rPr lang="en-GB" dirty="0"/>
              <a:t>:</a:t>
            </a:r>
          </a:p>
          <a:p>
            <a:pPr lvl="1" algn="just"/>
            <a:endParaRPr lang="en-GB" sz="2800" b="1" dirty="0"/>
          </a:p>
          <a:p>
            <a:pPr lvl="1" algn="just"/>
            <a:r>
              <a:rPr lang="en-GB" sz="2800" b="1" dirty="0"/>
              <a:t>A </a:t>
            </a:r>
            <a:r>
              <a:rPr lang="en-GB" sz="2800" b="1" dirty="0" err="1"/>
              <a:t>Primeira</a:t>
            </a:r>
            <a:r>
              <a:rPr lang="en-GB" sz="2800" b="1" dirty="0"/>
              <a:t> e Terceira </a:t>
            </a:r>
            <a:r>
              <a:rPr lang="en-GB" sz="2800" b="1" dirty="0" err="1"/>
              <a:t>Partes</a:t>
            </a:r>
            <a:r>
              <a:rPr lang="en-GB" sz="2800" dirty="0"/>
              <a:t> </a:t>
            </a:r>
            <a:r>
              <a:rPr lang="en-GB" sz="2800" dirty="0" err="1"/>
              <a:t>focam</a:t>
            </a:r>
            <a:r>
              <a:rPr lang="en-GB" sz="2800" dirty="0"/>
              <a:t>-se no </a:t>
            </a:r>
            <a:r>
              <a:rPr lang="en-GB" sz="2800" dirty="0" err="1"/>
              <a:t>contexto</a:t>
            </a:r>
            <a:r>
              <a:rPr lang="en-GB" sz="2800" dirty="0"/>
              <a:t> que </a:t>
            </a:r>
            <a:r>
              <a:rPr lang="en-GB" sz="2800" dirty="0" err="1"/>
              <a:t>levou</a:t>
            </a:r>
            <a:r>
              <a:rPr lang="en-GB" sz="2800" dirty="0"/>
              <a:t> à </a:t>
            </a:r>
            <a:r>
              <a:rPr lang="en-GB" sz="2800" dirty="0" err="1"/>
              <a:t>Primeira</a:t>
            </a:r>
            <a:r>
              <a:rPr lang="en-GB" sz="2800" dirty="0"/>
              <a:t> Grande Guerra, a Grande </a:t>
            </a:r>
            <a:r>
              <a:rPr lang="en-GB" sz="2800" dirty="0" err="1"/>
              <a:t>Depressão</a:t>
            </a:r>
            <a:r>
              <a:rPr lang="en-GB" sz="2800" dirty="0"/>
              <a:t>, a </a:t>
            </a:r>
            <a:r>
              <a:rPr lang="en-GB" sz="2800" dirty="0" err="1"/>
              <a:t>ascensão</a:t>
            </a:r>
            <a:r>
              <a:rPr lang="en-GB" sz="2800" dirty="0"/>
              <a:t> do fascismo </a:t>
            </a:r>
            <a:r>
              <a:rPr lang="en-GB" sz="2800" dirty="0" err="1"/>
              <a:t>na</a:t>
            </a:r>
            <a:r>
              <a:rPr lang="en-GB" sz="2800" dirty="0"/>
              <a:t> Europa Continental, o New Deal </a:t>
            </a:r>
            <a:r>
              <a:rPr lang="en-GB" sz="2800" dirty="0" err="1"/>
              <a:t>nos</a:t>
            </a:r>
            <a:r>
              <a:rPr lang="en-GB" sz="2800" dirty="0"/>
              <a:t> EUA e o </a:t>
            </a:r>
            <a:r>
              <a:rPr lang="en-GB" sz="2800" dirty="0" err="1"/>
              <a:t>primeiro</a:t>
            </a:r>
            <a:r>
              <a:rPr lang="en-GB" sz="2800" dirty="0"/>
              <a:t> </a:t>
            </a:r>
            <a:r>
              <a:rPr lang="en-GB" sz="2800" dirty="0" err="1"/>
              <a:t>plano</a:t>
            </a:r>
            <a:r>
              <a:rPr lang="en-GB" sz="2800" dirty="0"/>
              <a:t> </a:t>
            </a:r>
            <a:r>
              <a:rPr lang="en-GB" sz="2800" dirty="0" err="1"/>
              <a:t>quinquenal</a:t>
            </a:r>
            <a:r>
              <a:rPr lang="en-GB" sz="2800" dirty="0"/>
              <a:t> da </a:t>
            </a:r>
            <a:r>
              <a:rPr lang="en-GB" sz="2800" dirty="0" err="1"/>
              <a:t>União</a:t>
            </a:r>
            <a:r>
              <a:rPr lang="en-GB" sz="2800" dirty="0"/>
              <a:t> </a:t>
            </a:r>
            <a:r>
              <a:rPr lang="en-GB" sz="2800" dirty="0" err="1"/>
              <a:t>Soviética</a:t>
            </a:r>
            <a:r>
              <a:rPr lang="en-GB" sz="2800" dirty="0"/>
              <a:t> – e </a:t>
            </a:r>
            <a:r>
              <a:rPr lang="en-GB" sz="2800" dirty="0" err="1"/>
              <a:t>aqui</a:t>
            </a:r>
            <a:r>
              <a:rPr lang="en-GB" sz="2800" dirty="0"/>
              <a:t> </a:t>
            </a:r>
            <a:r>
              <a:rPr lang="en-GB" sz="2800" dirty="0" err="1"/>
              <a:t>tenta</a:t>
            </a:r>
            <a:r>
              <a:rPr lang="en-GB" sz="2800" dirty="0"/>
              <a:t> </a:t>
            </a:r>
            <a:r>
              <a:rPr lang="en-GB" sz="2800" dirty="0" err="1"/>
              <a:t>dar</a:t>
            </a:r>
            <a:r>
              <a:rPr lang="en-GB" sz="2800" dirty="0"/>
              <a:t> </a:t>
            </a:r>
            <a:r>
              <a:rPr lang="en-GB" sz="2800" dirty="0" err="1"/>
              <a:t>resposta</a:t>
            </a:r>
            <a:r>
              <a:rPr lang="en-GB" sz="2800" dirty="0"/>
              <a:t> a um puzzle:</a:t>
            </a:r>
          </a:p>
          <a:p>
            <a:pPr marL="457200" lvl="1" indent="0" algn="just">
              <a:buNone/>
            </a:pPr>
            <a:endParaRPr lang="en-GB" sz="2800" dirty="0"/>
          </a:p>
          <a:p>
            <a:pPr lvl="1" algn="just"/>
            <a:endParaRPr lang="en-GB" sz="2800" dirty="0"/>
          </a:p>
        </p:txBody>
      </p:sp>
      <p:pic>
        <p:nvPicPr>
          <p:cNvPr id="5" name="Imagem 4">
            <a:extLst>
              <a:ext uri="{FF2B5EF4-FFF2-40B4-BE49-F238E27FC236}">
                <a16:creationId xmlns:a16="http://schemas.microsoft.com/office/drawing/2014/main" id="{8DEAD696-D1E2-4B1B-B4A9-9FD4BFDF99A5}"/>
              </a:ext>
            </a:extLst>
          </p:cNvPr>
          <p:cNvPicPr>
            <a:picLocks noChangeAspect="1"/>
          </p:cNvPicPr>
          <p:nvPr/>
        </p:nvPicPr>
        <p:blipFill>
          <a:blip r:embed="rId2"/>
          <a:stretch>
            <a:fillRect/>
          </a:stretch>
        </p:blipFill>
        <p:spPr>
          <a:xfrm>
            <a:off x="166355" y="68924"/>
            <a:ext cx="3267739" cy="1146147"/>
          </a:xfrm>
          <a:prstGeom prst="rect">
            <a:avLst/>
          </a:prstGeom>
        </p:spPr>
      </p:pic>
    </p:spTree>
    <p:extLst>
      <p:ext uri="{BB962C8B-B14F-4D97-AF65-F5344CB8AC3E}">
        <p14:creationId xmlns:p14="http://schemas.microsoft.com/office/powerpoint/2010/main" val="230339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AD9E69-A09F-4A8A-B8D8-672296BF8E34}"/>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275E2700-4B06-48A0-8366-F160953452C4}"/>
              </a:ext>
            </a:extLst>
          </p:cNvPr>
          <p:cNvSpPr>
            <a:spLocks noGrp="1"/>
          </p:cNvSpPr>
          <p:nvPr>
            <p:ph idx="1"/>
          </p:nvPr>
        </p:nvSpPr>
        <p:spPr/>
        <p:txBody>
          <a:bodyPr/>
          <a:lstStyle/>
          <a:p>
            <a:endParaRPr lang="en-GB"/>
          </a:p>
        </p:txBody>
      </p:sp>
      <p:pic>
        <p:nvPicPr>
          <p:cNvPr id="5" name="Imagem 4">
            <a:hlinkClick r:id="rId2"/>
            <a:extLst>
              <a:ext uri="{FF2B5EF4-FFF2-40B4-BE49-F238E27FC236}">
                <a16:creationId xmlns:a16="http://schemas.microsoft.com/office/drawing/2014/main" id="{9FB76A1B-07F9-41E9-9339-B7DD53105303}"/>
              </a:ext>
            </a:extLst>
          </p:cNvPr>
          <p:cNvPicPr>
            <a:picLocks noChangeAspect="1"/>
          </p:cNvPicPr>
          <p:nvPr/>
        </p:nvPicPr>
        <p:blipFill>
          <a:blip r:embed="rId3"/>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Tinta 3">
                <a:extLst>
                  <a:ext uri="{FF2B5EF4-FFF2-40B4-BE49-F238E27FC236}">
                    <a16:creationId xmlns:a16="http://schemas.microsoft.com/office/drawing/2014/main" id="{BE2832F9-3B21-4DC4-B37D-FCAC2B0B9A61}"/>
                  </a:ext>
                </a:extLst>
              </p14:cNvPr>
              <p14:cNvContentPartPr/>
              <p14:nvPr/>
            </p14:nvContentPartPr>
            <p14:xfrm>
              <a:off x="2552760" y="3873600"/>
              <a:ext cx="127440" cy="360"/>
            </p14:xfrm>
          </p:contentPart>
        </mc:Choice>
        <mc:Fallback xmlns="">
          <p:pic>
            <p:nvPicPr>
              <p:cNvPr id="4" name="Tinta 3">
                <a:extLst>
                  <a:ext uri="{FF2B5EF4-FFF2-40B4-BE49-F238E27FC236}">
                    <a16:creationId xmlns:a16="http://schemas.microsoft.com/office/drawing/2014/main" id="{BE2832F9-3B21-4DC4-B37D-FCAC2B0B9A61}"/>
                  </a:ext>
                </a:extLst>
              </p:cNvPr>
              <p:cNvPicPr/>
              <p:nvPr/>
            </p:nvPicPr>
            <p:blipFill>
              <a:blip r:embed="rId5"/>
              <a:stretch>
                <a:fillRect/>
              </a:stretch>
            </p:blipFill>
            <p:spPr>
              <a:xfrm>
                <a:off x="2536920" y="3810240"/>
                <a:ext cx="15876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Tinta 5">
                <a:extLst>
                  <a:ext uri="{FF2B5EF4-FFF2-40B4-BE49-F238E27FC236}">
                    <a16:creationId xmlns:a16="http://schemas.microsoft.com/office/drawing/2014/main" id="{C0E72032-88CA-488D-87CB-6E6438C9D565}"/>
                  </a:ext>
                </a:extLst>
              </p14:cNvPr>
              <p14:cNvContentPartPr/>
              <p14:nvPr/>
            </p14:nvContentPartPr>
            <p14:xfrm>
              <a:off x="2457360" y="3816360"/>
              <a:ext cx="1746720" cy="57600"/>
            </p14:xfrm>
          </p:contentPart>
        </mc:Choice>
        <mc:Fallback xmlns="">
          <p:pic>
            <p:nvPicPr>
              <p:cNvPr id="6" name="Tinta 5">
                <a:extLst>
                  <a:ext uri="{FF2B5EF4-FFF2-40B4-BE49-F238E27FC236}">
                    <a16:creationId xmlns:a16="http://schemas.microsoft.com/office/drawing/2014/main" id="{C0E72032-88CA-488D-87CB-6E6438C9D565}"/>
                  </a:ext>
                </a:extLst>
              </p:cNvPr>
              <p:cNvPicPr/>
              <p:nvPr/>
            </p:nvPicPr>
            <p:blipFill>
              <a:blip r:embed="rId7"/>
              <a:stretch>
                <a:fillRect/>
              </a:stretch>
            </p:blipFill>
            <p:spPr>
              <a:xfrm>
                <a:off x="2441520" y="3753000"/>
                <a:ext cx="177804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Tinta 6">
                <a:extLst>
                  <a:ext uri="{FF2B5EF4-FFF2-40B4-BE49-F238E27FC236}">
                    <a16:creationId xmlns:a16="http://schemas.microsoft.com/office/drawing/2014/main" id="{F5097739-89F1-4F64-A26E-A34329DE64AA}"/>
                  </a:ext>
                </a:extLst>
              </p14:cNvPr>
              <p14:cNvContentPartPr/>
              <p14:nvPr/>
            </p14:nvContentPartPr>
            <p14:xfrm>
              <a:off x="6089760" y="5029200"/>
              <a:ext cx="3098880" cy="76680"/>
            </p14:xfrm>
          </p:contentPart>
        </mc:Choice>
        <mc:Fallback xmlns="">
          <p:pic>
            <p:nvPicPr>
              <p:cNvPr id="7" name="Tinta 6">
                <a:extLst>
                  <a:ext uri="{FF2B5EF4-FFF2-40B4-BE49-F238E27FC236}">
                    <a16:creationId xmlns:a16="http://schemas.microsoft.com/office/drawing/2014/main" id="{F5097739-89F1-4F64-A26E-A34329DE64AA}"/>
                  </a:ext>
                </a:extLst>
              </p:cNvPr>
              <p:cNvPicPr/>
              <p:nvPr/>
            </p:nvPicPr>
            <p:blipFill>
              <a:blip r:embed="rId9"/>
              <a:stretch>
                <a:fillRect/>
              </a:stretch>
            </p:blipFill>
            <p:spPr>
              <a:xfrm>
                <a:off x="6073920" y="4965840"/>
                <a:ext cx="313020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Tinta 7">
                <a:extLst>
                  <a:ext uri="{FF2B5EF4-FFF2-40B4-BE49-F238E27FC236}">
                    <a16:creationId xmlns:a16="http://schemas.microsoft.com/office/drawing/2014/main" id="{74BD651F-6D47-42F0-ABD9-560DE3DCC017}"/>
                  </a:ext>
                </a:extLst>
              </p14:cNvPr>
              <p14:cNvContentPartPr/>
              <p14:nvPr/>
            </p14:nvContentPartPr>
            <p14:xfrm>
              <a:off x="2413080" y="5251320"/>
              <a:ext cx="6737760" cy="165600"/>
            </p14:xfrm>
          </p:contentPart>
        </mc:Choice>
        <mc:Fallback xmlns="">
          <p:pic>
            <p:nvPicPr>
              <p:cNvPr id="8" name="Tinta 7">
                <a:extLst>
                  <a:ext uri="{FF2B5EF4-FFF2-40B4-BE49-F238E27FC236}">
                    <a16:creationId xmlns:a16="http://schemas.microsoft.com/office/drawing/2014/main" id="{74BD651F-6D47-42F0-ABD9-560DE3DCC017}"/>
                  </a:ext>
                </a:extLst>
              </p:cNvPr>
              <p:cNvPicPr/>
              <p:nvPr/>
            </p:nvPicPr>
            <p:blipFill>
              <a:blip r:embed="rId11"/>
              <a:stretch>
                <a:fillRect/>
              </a:stretch>
            </p:blipFill>
            <p:spPr>
              <a:xfrm>
                <a:off x="2397240" y="5187960"/>
                <a:ext cx="676908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Tinta 8">
                <a:extLst>
                  <a:ext uri="{FF2B5EF4-FFF2-40B4-BE49-F238E27FC236}">
                    <a16:creationId xmlns:a16="http://schemas.microsoft.com/office/drawing/2014/main" id="{EEBAA70D-E7C1-4112-A859-1B9CC1B628DC}"/>
                  </a:ext>
                </a:extLst>
              </p14:cNvPr>
              <p14:cNvContentPartPr/>
              <p14:nvPr/>
            </p14:nvContentPartPr>
            <p14:xfrm>
              <a:off x="2381400" y="5607000"/>
              <a:ext cx="4102200" cy="70200"/>
            </p14:xfrm>
          </p:contentPart>
        </mc:Choice>
        <mc:Fallback xmlns="">
          <p:pic>
            <p:nvPicPr>
              <p:cNvPr id="9" name="Tinta 8">
                <a:extLst>
                  <a:ext uri="{FF2B5EF4-FFF2-40B4-BE49-F238E27FC236}">
                    <a16:creationId xmlns:a16="http://schemas.microsoft.com/office/drawing/2014/main" id="{EEBAA70D-E7C1-4112-A859-1B9CC1B628DC}"/>
                  </a:ext>
                </a:extLst>
              </p:cNvPr>
              <p:cNvPicPr/>
              <p:nvPr/>
            </p:nvPicPr>
            <p:blipFill>
              <a:blip r:embed="rId13"/>
              <a:stretch>
                <a:fillRect/>
              </a:stretch>
            </p:blipFill>
            <p:spPr>
              <a:xfrm>
                <a:off x="2365560" y="5543640"/>
                <a:ext cx="413352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Tinta 9">
                <a:extLst>
                  <a:ext uri="{FF2B5EF4-FFF2-40B4-BE49-F238E27FC236}">
                    <a16:creationId xmlns:a16="http://schemas.microsoft.com/office/drawing/2014/main" id="{CFEA3A1B-8377-4E96-8B01-26227657498D}"/>
                  </a:ext>
                </a:extLst>
              </p14:cNvPr>
              <p14:cNvContentPartPr/>
              <p14:nvPr/>
            </p14:nvContentPartPr>
            <p14:xfrm>
              <a:off x="2419200" y="6051600"/>
              <a:ext cx="1397520" cy="44640"/>
            </p14:xfrm>
          </p:contentPart>
        </mc:Choice>
        <mc:Fallback xmlns="">
          <p:pic>
            <p:nvPicPr>
              <p:cNvPr id="10" name="Tinta 9">
                <a:extLst>
                  <a:ext uri="{FF2B5EF4-FFF2-40B4-BE49-F238E27FC236}">
                    <a16:creationId xmlns:a16="http://schemas.microsoft.com/office/drawing/2014/main" id="{CFEA3A1B-8377-4E96-8B01-26227657498D}"/>
                  </a:ext>
                </a:extLst>
              </p:cNvPr>
              <p:cNvPicPr/>
              <p:nvPr/>
            </p:nvPicPr>
            <p:blipFill>
              <a:blip r:embed="rId15"/>
              <a:stretch>
                <a:fillRect/>
              </a:stretch>
            </p:blipFill>
            <p:spPr>
              <a:xfrm>
                <a:off x="2403360" y="5988240"/>
                <a:ext cx="1428840"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Tinta 10">
                <a:extLst>
                  <a:ext uri="{FF2B5EF4-FFF2-40B4-BE49-F238E27FC236}">
                    <a16:creationId xmlns:a16="http://schemas.microsoft.com/office/drawing/2014/main" id="{950E235A-3424-4D11-8D12-0617D7C915AE}"/>
                  </a:ext>
                </a:extLst>
              </p14:cNvPr>
              <p14:cNvContentPartPr/>
              <p14:nvPr/>
            </p14:nvContentPartPr>
            <p14:xfrm>
              <a:off x="4476600" y="6134040"/>
              <a:ext cx="2407320" cy="64080"/>
            </p14:xfrm>
          </p:contentPart>
        </mc:Choice>
        <mc:Fallback xmlns="">
          <p:pic>
            <p:nvPicPr>
              <p:cNvPr id="11" name="Tinta 10">
                <a:extLst>
                  <a:ext uri="{FF2B5EF4-FFF2-40B4-BE49-F238E27FC236}">
                    <a16:creationId xmlns:a16="http://schemas.microsoft.com/office/drawing/2014/main" id="{950E235A-3424-4D11-8D12-0617D7C915AE}"/>
                  </a:ext>
                </a:extLst>
              </p:cNvPr>
              <p:cNvPicPr/>
              <p:nvPr/>
            </p:nvPicPr>
            <p:blipFill>
              <a:blip r:embed="rId17"/>
              <a:stretch>
                <a:fillRect/>
              </a:stretch>
            </p:blipFill>
            <p:spPr>
              <a:xfrm>
                <a:off x="4460760" y="6070680"/>
                <a:ext cx="2438640" cy="190800"/>
              </a:xfrm>
              <a:prstGeom prst="rect">
                <a:avLst/>
              </a:prstGeom>
            </p:spPr>
          </p:pic>
        </mc:Fallback>
      </mc:AlternateContent>
    </p:spTree>
    <p:extLst>
      <p:ext uri="{BB962C8B-B14F-4D97-AF65-F5344CB8AC3E}">
        <p14:creationId xmlns:p14="http://schemas.microsoft.com/office/powerpoint/2010/main" val="14796794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4961BF-C512-4826-9D5F-FC112F02743D}"/>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E59C5691-06D8-428C-AED5-7BF298B67A92}"/>
              </a:ext>
            </a:extLst>
          </p:cNvPr>
          <p:cNvSpPr>
            <a:spLocks noGrp="1"/>
          </p:cNvSpPr>
          <p:nvPr>
            <p:ph idx="1"/>
          </p:nvPr>
        </p:nvSpPr>
        <p:spPr/>
        <p:txBody>
          <a:bodyPr/>
          <a:lstStyle/>
          <a:p>
            <a:endParaRPr lang="en-GB"/>
          </a:p>
        </p:txBody>
      </p:sp>
      <p:pic>
        <p:nvPicPr>
          <p:cNvPr id="5" name="Imagem 4">
            <a:extLst>
              <a:ext uri="{FF2B5EF4-FFF2-40B4-BE49-F238E27FC236}">
                <a16:creationId xmlns:a16="http://schemas.microsoft.com/office/drawing/2014/main" id="{DCD78553-76CD-4CEA-B087-43CDA24C8E2E}"/>
              </a:ext>
            </a:extLst>
          </p:cNvPr>
          <p:cNvPicPr>
            <a:picLocks noChangeAspect="1"/>
          </p:cNvPicPr>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Tinta 3">
                <a:extLst>
                  <a:ext uri="{FF2B5EF4-FFF2-40B4-BE49-F238E27FC236}">
                    <a16:creationId xmlns:a16="http://schemas.microsoft.com/office/drawing/2014/main" id="{0CDB814A-C39E-46EF-8FA8-72BA4D26B210}"/>
                  </a:ext>
                </a:extLst>
              </p14:cNvPr>
              <p14:cNvContentPartPr/>
              <p14:nvPr/>
            </p14:nvContentPartPr>
            <p14:xfrm>
              <a:off x="9144000" y="2558880"/>
              <a:ext cx="197280" cy="13320"/>
            </p14:xfrm>
          </p:contentPart>
        </mc:Choice>
        <mc:Fallback xmlns="">
          <p:pic>
            <p:nvPicPr>
              <p:cNvPr id="4" name="Tinta 3">
                <a:extLst>
                  <a:ext uri="{FF2B5EF4-FFF2-40B4-BE49-F238E27FC236}">
                    <a16:creationId xmlns:a16="http://schemas.microsoft.com/office/drawing/2014/main" id="{0CDB814A-C39E-46EF-8FA8-72BA4D26B210}"/>
                  </a:ext>
                </a:extLst>
              </p:cNvPr>
              <p:cNvPicPr/>
              <p:nvPr/>
            </p:nvPicPr>
            <p:blipFill>
              <a:blip r:embed="rId4"/>
              <a:stretch>
                <a:fillRect/>
              </a:stretch>
            </p:blipFill>
            <p:spPr>
              <a:xfrm>
                <a:off x="9128160" y="2495520"/>
                <a:ext cx="22860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Tinta 5">
                <a:extLst>
                  <a:ext uri="{FF2B5EF4-FFF2-40B4-BE49-F238E27FC236}">
                    <a16:creationId xmlns:a16="http://schemas.microsoft.com/office/drawing/2014/main" id="{30D53C4F-F481-4DCC-93B0-1E58D0D2139E}"/>
                  </a:ext>
                </a:extLst>
              </p14:cNvPr>
              <p14:cNvContentPartPr/>
              <p14:nvPr/>
            </p14:nvContentPartPr>
            <p14:xfrm>
              <a:off x="2387520" y="2787480"/>
              <a:ext cx="7004520" cy="76680"/>
            </p14:xfrm>
          </p:contentPart>
        </mc:Choice>
        <mc:Fallback xmlns="">
          <p:pic>
            <p:nvPicPr>
              <p:cNvPr id="6" name="Tinta 5">
                <a:extLst>
                  <a:ext uri="{FF2B5EF4-FFF2-40B4-BE49-F238E27FC236}">
                    <a16:creationId xmlns:a16="http://schemas.microsoft.com/office/drawing/2014/main" id="{30D53C4F-F481-4DCC-93B0-1E58D0D2139E}"/>
                  </a:ext>
                </a:extLst>
              </p:cNvPr>
              <p:cNvPicPr/>
              <p:nvPr/>
            </p:nvPicPr>
            <p:blipFill>
              <a:blip r:embed="rId6"/>
              <a:stretch>
                <a:fillRect/>
              </a:stretch>
            </p:blipFill>
            <p:spPr>
              <a:xfrm>
                <a:off x="2371680" y="2724120"/>
                <a:ext cx="703584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Tinta 6">
                <a:extLst>
                  <a:ext uri="{FF2B5EF4-FFF2-40B4-BE49-F238E27FC236}">
                    <a16:creationId xmlns:a16="http://schemas.microsoft.com/office/drawing/2014/main" id="{9D10927B-08F1-43EE-8D9F-2A4038F926B0}"/>
                  </a:ext>
                </a:extLst>
              </p14:cNvPr>
              <p14:cNvContentPartPr/>
              <p14:nvPr/>
            </p14:nvContentPartPr>
            <p14:xfrm>
              <a:off x="2419200" y="3048120"/>
              <a:ext cx="851400" cy="57240"/>
            </p14:xfrm>
          </p:contentPart>
        </mc:Choice>
        <mc:Fallback xmlns="">
          <p:pic>
            <p:nvPicPr>
              <p:cNvPr id="7" name="Tinta 6">
                <a:extLst>
                  <a:ext uri="{FF2B5EF4-FFF2-40B4-BE49-F238E27FC236}">
                    <a16:creationId xmlns:a16="http://schemas.microsoft.com/office/drawing/2014/main" id="{9D10927B-08F1-43EE-8D9F-2A4038F926B0}"/>
                  </a:ext>
                </a:extLst>
              </p:cNvPr>
              <p:cNvPicPr/>
              <p:nvPr/>
            </p:nvPicPr>
            <p:blipFill>
              <a:blip r:embed="rId8"/>
              <a:stretch>
                <a:fillRect/>
              </a:stretch>
            </p:blipFill>
            <p:spPr>
              <a:xfrm>
                <a:off x="2403360" y="2984760"/>
                <a:ext cx="882720" cy="183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Tinta 7">
                <a:extLst>
                  <a:ext uri="{FF2B5EF4-FFF2-40B4-BE49-F238E27FC236}">
                    <a16:creationId xmlns:a16="http://schemas.microsoft.com/office/drawing/2014/main" id="{5C9CD98A-7A02-42AD-99D8-D91146792EC5}"/>
                  </a:ext>
                </a:extLst>
              </p14:cNvPr>
              <p14:cNvContentPartPr/>
              <p14:nvPr/>
            </p14:nvContentPartPr>
            <p14:xfrm>
              <a:off x="3537000" y="3098880"/>
              <a:ext cx="2057760" cy="25560"/>
            </p14:xfrm>
          </p:contentPart>
        </mc:Choice>
        <mc:Fallback xmlns="">
          <p:pic>
            <p:nvPicPr>
              <p:cNvPr id="8" name="Tinta 7">
                <a:extLst>
                  <a:ext uri="{FF2B5EF4-FFF2-40B4-BE49-F238E27FC236}">
                    <a16:creationId xmlns:a16="http://schemas.microsoft.com/office/drawing/2014/main" id="{5C9CD98A-7A02-42AD-99D8-D91146792EC5}"/>
                  </a:ext>
                </a:extLst>
              </p:cNvPr>
              <p:cNvPicPr/>
              <p:nvPr/>
            </p:nvPicPr>
            <p:blipFill>
              <a:blip r:embed="rId10"/>
              <a:stretch>
                <a:fillRect/>
              </a:stretch>
            </p:blipFill>
            <p:spPr>
              <a:xfrm>
                <a:off x="3521160" y="3035520"/>
                <a:ext cx="208908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Tinta 8">
                <a:extLst>
                  <a:ext uri="{FF2B5EF4-FFF2-40B4-BE49-F238E27FC236}">
                    <a16:creationId xmlns:a16="http://schemas.microsoft.com/office/drawing/2014/main" id="{C82BFACB-3862-4F7E-A98A-CA4043D4C607}"/>
                  </a:ext>
                </a:extLst>
              </p14:cNvPr>
              <p14:cNvContentPartPr/>
              <p14:nvPr/>
            </p14:nvContentPartPr>
            <p14:xfrm>
              <a:off x="5803920" y="3060720"/>
              <a:ext cx="3556440" cy="95760"/>
            </p14:xfrm>
          </p:contentPart>
        </mc:Choice>
        <mc:Fallback xmlns="">
          <p:pic>
            <p:nvPicPr>
              <p:cNvPr id="9" name="Tinta 8">
                <a:extLst>
                  <a:ext uri="{FF2B5EF4-FFF2-40B4-BE49-F238E27FC236}">
                    <a16:creationId xmlns:a16="http://schemas.microsoft.com/office/drawing/2014/main" id="{C82BFACB-3862-4F7E-A98A-CA4043D4C607}"/>
                  </a:ext>
                </a:extLst>
              </p:cNvPr>
              <p:cNvPicPr/>
              <p:nvPr/>
            </p:nvPicPr>
            <p:blipFill>
              <a:blip r:embed="rId12"/>
              <a:stretch>
                <a:fillRect/>
              </a:stretch>
            </p:blipFill>
            <p:spPr>
              <a:xfrm>
                <a:off x="5788080" y="2997360"/>
                <a:ext cx="3587760" cy="2224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Tinta 9">
                <a:extLst>
                  <a:ext uri="{FF2B5EF4-FFF2-40B4-BE49-F238E27FC236}">
                    <a16:creationId xmlns:a16="http://schemas.microsoft.com/office/drawing/2014/main" id="{BE85B9F4-1334-490D-9708-674C5AED9192}"/>
                  </a:ext>
                </a:extLst>
              </p14:cNvPr>
              <p14:cNvContentPartPr/>
              <p14:nvPr/>
            </p14:nvContentPartPr>
            <p14:xfrm>
              <a:off x="2444760" y="3314880"/>
              <a:ext cx="6991560" cy="133560"/>
            </p14:xfrm>
          </p:contentPart>
        </mc:Choice>
        <mc:Fallback xmlns="">
          <p:pic>
            <p:nvPicPr>
              <p:cNvPr id="10" name="Tinta 9">
                <a:extLst>
                  <a:ext uri="{FF2B5EF4-FFF2-40B4-BE49-F238E27FC236}">
                    <a16:creationId xmlns:a16="http://schemas.microsoft.com/office/drawing/2014/main" id="{BE85B9F4-1334-490D-9708-674C5AED9192}"/>
                  </a:ext>
                </a:extLst>
              </p:cNvPr>
              <p:cNvPicPr/>
              <p:nvPr/>
            </p:nvPicPr>
            <p:blipFill>
              <a:blip r:embed="rId14"/>
              <a:stretch>
                <a:fillRect/>
              </a:stretch>
            </p:blipFill>
            <p:spPr>
              <a:xfrm>
                <a:off x="2428920" y="3251520"/>
                <a:ext cx="7022880" cy="260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Tinta 10">
                <a:extLst>
                  <a:ext uri="{FF2B5EF4-FFF2-40B4-BE49-F238E27FC236}">
                    <a16:creationId xmlns:a16="http://schemas.microsoft.com/office/drawing/2014/main" id="{4C694E99-96F1-45AA-B203-DAEDDE6473BD}"/>
                  </a:ext>
                </a:extLst>
              </p14:cNvPr>
              <p14:cNvContentPartPr/>
              <p14:nvPr/>
            </p14:nvContentPartPr>
            <p14:xfrm>
              <a:off x="2451240" y="3517920"/>
              <a:ext cx="4972320" cy="184320"/>
            </p14:xfrm>
          </p:contentPart>
        </mc:Choice>
        <mc:Fallback xmlns="">
          <p:pic>
            <p:nvPicPr>
              <p:cNvPr id="11" name="Tinta 10">
                <a:extLst>
                  <a:ext uri="{FF2B5EF4-FFF2-40B4-BE49-F238E27FC236}">
                    <a16:creationId xmlns:a16="http://schemas.microsoft.com/office/drawing/2014/main" id="{4C694E99-96F1-45AA-B203-DAEDDE6473BD}"/>
                  </a:ext>
                </a:extLst>
              </p:cNvPr>
              <p:cNvPicPr/>
              <p:nvPr/>
            </p:nvPicPr>
            <p:blipFill>
              <a:blip r:embed="rId16"/>
              <a:stretch>
                <a:fillRect/>
              </a:stretch>
            </p:blipFill>
            <p:spPr>
              <a:xfrm>
                <a:off x="2435400" y="3454560"/>
                <a:ext cx="5003640" cy="3110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Tinta 11">
                <a:extLst>
                  <a:ext uri="{FF2B5EF4-FFF2-40B4-BE49-F238E27FC236}">
                    <a16:creationId xmlns:a16="http://schemas.microsoft.com/office/drawing/2014/main" id="{BBB4349E-DB2A-4477-9F28-CCE3958C67DA}"/>
                  </a:ext>
                </a:extLst>
              </p14:cNvPr>
              <p14:cNvContentPartPr/>
              <p14:nvPr/>
            </p14:nvContentPartPr>
            <p14:xfrm>
              <a:off x="2425680" y="1733400"/>
              <a:ext cx="6363000" cy="203760"/>
            </p14:xfrm>
          </p:contentPart>
        </mc:Choice>
        <mc:Fallback xmlns="">
          <p:pic>
            <p:nvPicPr>
              <p:cNvPr id="12" name="Tinta 11">
                <a:extLst>
                  <a:ext uri="{FF2B5EF4-FFF2-40B4-BE49-F238E27FC236}">
                    <a16:creationId xmlns:a16="http://schemas.microsoft.com/office/drawing/2014/main" id="{BBB4349E-DB2A-4477-9F28-CCE3958C67DA}"/>
                  </a:ext>
                </a:extLst>
              </p:cNvPr>
              <p:cNvPicPr/>
              <p:nvPr/>
            </p:nvPicPr>
            <p:blipFill>
              <a:blip r:embed="rId18"/>
              <a:stretch>
                <a:fillRect/>
              </a:stretch>
            </p:blipFill>
            <p:spPr>
              <a:xfrm>
                <a:off x="2409840" y="1670040"/>
                <a:ext cx="6394320" cy="3304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Tinta 12">
                <a:extLst>
                  <a:ext uri="{FF2B5EF4-FFF2-40B4-BE49-F238E27FC236}">
                    <a16:creationId xmlns:a16="http://schemas.microsoft.com/office/drawing/2014/main" id="{9A391CC8-A7A1-422E-AED0-C659A4FC6380}"/>
                  </a:ext>
                </a:extLst>
              </p14:cNvPr>
              <p14:cNvContentPartPr/>
              <p14:nvPr/>
            </p14:nvContentPartPr>
            <p14:xfrm>
              <a:off x="2463840" y="2013120"/>
              <a:ext cx="6845760" cy="177840"/>
            </p14:xfrm>
          </p:contentPart>
        </mc:Choice>
        <mc:Fallback xmlns="">
          <p:pic>
            <p:nvPicPr>
              <p:cNvPr id="13" name="Tinta 12">
                <a:extLst>
                  <a:ext uri="{FF2B5EF4-FFF2-40B4-BE49-F238E27FC236}">
                    <a16:creationId xmlns:a16="http://schemas.microsoft.com/office/drawing/2014/main" id="{9A391CC8-A7A1-422E-AED0-C659A4FC6380}"/>
                  </a:ext>
                </a:extLst>
              </p:cNvPr>
              <p:cNvPicPr/>
              <p:nvPr/>
            </p:nvPicPr>
            <p:blipFill>
              <a:blip r:embed="rId20"/>
              <a:stretch>
                <a:fillRect/>
              </a:stretch>
            </p:blipFill>
            <p:spPr>
              <a:xfrm>
                <a:off x="2448000" y="1949760"/>
                <a:ext cx="6877080" cy="3045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 name="Tinta 13">
                <a:extLst>
                  <a:ext uri="{FF2B5EF4-FFF2-40B4-BE49-F238E27FC236}">
                    <a16:creationId xmlns:a16="http://schemas.microsoft.com/office/drawing/2014/main" id="{AA4AAFAA-2537-4EC0-B549-4C956922A8ED}"/>
                  </a:ext>
                </a:extLst>
              </p14:cNvPr>
              <p14:cNvContentPartPr/>
              <p14:nvPr/>
            </p14:nvContentPartPr>
            <p14:xfrm>
              <a:off x="2387520" y="2279520"/>
              <a:ext cx="6337800" cy="146520"/>
            </p14:xfrm>
          </p:contentPart>
        </mc:Choice>
        <mc:Fallback xmlns="">
          <p:pic>
            <p:nvPicPr>
              <p:cNvPr id="14" name="Tinta 13">
                <a:extLst>
                  <a:ext uri="{FF2B5EF4-FFF2-40B4-BE49-F238E27FC236}">
                    <a16:creationId xmlns:a16="http://schemas.microsoft.com/office/drawing/2014/main" id="{AA4AAFAA-2537-4EC0-B549-4C956922A8ED}"/>
                  </a:ext>
                </a:extLst>
              </p:cNvPr>
              <p:cNvPicPr/>
              <p:nvPr/>
            </p:nvPicPr>
            <p:blipFill>
              <a:blip r:embed="rId22"/>
              <a:stretch>
                <a:fillRect/>
              </a:stretch>
            </p:blipFill>
            <p:spPr>
              <a:xfrm>
                <a:off x="2371680" y="2216160"/>
                <a:ext cx="6369120" cy="2732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 name="Tinta 14">
                <a:extLst>
                  <a:ext uri="{FF2B5EF4-FFF2-40B4-BE49-F238E27FC236}">
                    <a16:creationId xmlns:a16="http://schemas.microsoft.com/office/drawing/2014/main" id="{642EB573-3139-4DAC-ABBF-73A07C154F2E}"/>
                  </a:ext>
                </a:extLst>
              </p14:cNvPr>
              <p14:cNvContentPartPr/>
              <p14:nvPr/>
            </p14:nvContentPartPr>
            <p14:xfrm>
              <a:off x="2419200" y="2502000"/>
              <a:ext cx="2870640" cy="108360"/>
            </p14:xfrm>
          </p:contentPart>
        </mc:Choice>
        <mc:Fallback xmlns="">
          <p:pic>
            <p:nvPicPr>
              <p:cNvPr id="15" name="Tinta 14">
                <a:extLst>
                  <a:ext uri="{FF2B5EF4-FFF2-40B4-BE49-F238E27FC236}">
                    <a16:creationId xmlns:a16="http://schemas.microsoft.com/office/drawing/2014/main" id="{642EB573-3139-4DAC-ABBF-73A07C154F2E}"/>
                  </a:ext>
                </a:extLst>
              </p:cNvPr>
              <p:cNvPicPr/>
              <p:nvPr/>
            </p:nvPicPr>
            <p:blipFill>
              <a:blip r:embed="rId24"/>
              <a:stretch>
                <a:fillRect/>
              </a:stretch>
            </p:blipFill>
            <p:spPr>
              <a:xfrm>
                <a:off x="2403360" y="2438640"/>
                <a:ext cx="290196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6" name="Tinta 15">
                <a:extLst>
                  <a:ext uri="{FF2B5EF4-FFF2-40B4-BE49-F238E27FC236}">
                    <a16:creationId xmlns:a16="http://schemas.microsoft.com/office/drawing/2014/main" id="{961820B2-7F7F-417D-A1F8-766259F7E931}"/>
                  </a:ext>
                </a:extLst>
              </p14:cNvPr>
              <p14:cNvContentPartPr/>
              <p14:nvPr/>
            </p14:nvContentPartPr>
            <p14:xfrm>
              <a:off x="2482920" y="4089240"/>
              <a:ext cx="6654960" cy="146520"/>
            </p14:xfrm>
          </p:contentPart>
        </mc:Choice>
        <mc:Fallback xmlns="">
          <p:pic>
            <p:nvPicPr>
              <p:cNvPr id="16" name="Tinta 15">
                <a:extLst>
                  <a:ext uri="{FF2B5EF4-FFF2-40B4-BE49-F238E27FC236}">
                    <a16:creationId xmlns:a16="http://schemas.microsoft.com/office/drawing/2014/main" id="{961820B2-7F7F-417D-A1F8-766259F7E931}"/>
                  </a:ext>
                </a:extLst>
              </p:cNvPr>
              <p:cNvPicPr/>
              <p:nvPr/>
            </p:nvPicPr>
            <p:blipFill>
              <a:blip r:embed="rId26"/>
              <a:stretch>
                <a:fillRect/>
              </a:stretch>
            </p:blipFill>
            <p:spPr>
              <a:xfrm>
                <a:off x="2467080" y="4025880"/>
                <a:ext cx="6686280" cy="2732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7" name="Tinta 16">
                <a:extLst>
                  <a:ext uri="{FF2B5EF4-FFF2-40B4-BE49-F238E27FC236}">
                    <a16:creationId xmlns:a16="http://schemas.microsoft.com/office/drawing/2014/main" id="{2843CDFC-49DB-4635-B04A-FD24EB235C66}"/>
                  </a:ext>
                </a:extLst>
              </p14:cNvPr>
              <p14:cNvContentPartPr/>
              <p14:nvPr/>
            </p14:nvContentPartPr>
            <p14:xfrm>
              <a:off x="2514600" y="4356000"/>
              <a:ext cx="1810080" cy="120960"/>
            </p14:xfrm>
          </p:contentPart>
        </mc:Choice>
        <mc:Fallback xmlns="">
          <p:pic>
            <p:nvPicPr>
              <p:cNvPr id="17" name="Tinta 16">
                <a:extLst>
                  <a:ext uri="{FF2B5EF4-FFF2-40B4-BE49-F238E27FC236}">
                    <a16:creationId xmlns:a16="http://schemas.microsoft.com/office/drawing/2014/main" id="{2843CDFC-49DB-4635-B04A-FD24EB235C66}"/>
                  </a:ext>
                </a:extLst>
              </p:cNvPr>
              <p:cNvPicPr/>
              <p:nvPr/>
            </p:nvPicPr>
            <p:blipFill>
              <a:blip r:embed="rId28"/>
              <a:stretch>
                <a:fillRect/>
              </a:stretch>
            </p:blipFill>
            <p:spPr>
              <a:xfrm>
                <a:off x="2498760" y="4292640"/>
                <a:ext cx="18414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8" name="Tinta 17">
                <a:extLst>
                  <a:ext uri="{FF2B5EF4-FFF2-40B4-BE49-F238E27FC236}">
                    <a16:creationId xmlns:a16="http://schemas.microsoft.com/office/drawing/2014/main" id="{F49D5096-C625-4ACA-B376-77B35327A9A4}"/>
                  </a:ext>
                </a:extLst>
              </p14:cNvPr>
              <p14:cNvContentPartPr/>
              <p14:nvPr/>
            </p14:nvContentPartPr>
            <p14:xfrm>
              <a:off x="3575160" y="4838760"/>
              <a:ext cx="5804280" cy="184320"/>
            </p14:xfrm>
          </p:contentPart>
        </mc:Choice>
        <mc:Fallback xmlns="">
          <p:pic>
            <p:nvPicPr>
              <p:cNvPr id="18" name="Tinta 17">
                <a:extLst>
                  <a:ext uri="{FF2B5EF4-FFF2-40B4-BE49-F238E27FC236}">
                    <a16:creationId xmlns:a16="http://schemas.microsoft.com/office/drawing/2014/main" id="{F49D5096-C625-4ACA-B376-77B35327A9A4}"/>
                  </a:ext>
                </a:extLst>
              </p:cNvPr>
              <p:cNvPicPr/>
              <p:nvPr/>
            </p:nvPicPr>
            <p:blipFill>
              <a:blip r:embed="rId30"/>
              <a:stretch>
                <a:fillRect/>
              </a:stretch>
            </p:blipFill>
            <p:spPr>
              <a:xfrm>
                <a:off x="3559320" y="4775400"/>
                <a:ext cx="5835600" cy="3110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9" name="Tinta 18">
                <a:extLst>
                  <a:ext uri="{FF2B5EF4-FFF2-40B4-BE49-F238E27FC236}">
                    <a16:creationId xmlns:a16="http://schemas.microsoft.com/office/drawing/2014/main" id="{1D3792E9-CFF6-49EC-AE28-0B9A14C1EEB0}"/>
                  </a:ext>
                </a:extLst>
              </p14:cNvPr>
              <p14:cNvContentPartPr/>
              <p14:nvPr/>
            </p14:nvContentPartPr>
            <p14:xfrm>
              <a:off x="2451240" y="5111640"/>
              <a:ext cx="3892680" cy="184680"/>
            </p14:xfrm>
          </p:contentPart>
        </mc:Choice>
        <mc:Fallback xmlns="">
          <p:pic>
            <p:nvPicPr>
              <p:cNvPr id="19" name="Tinta 18">
                <a:extLst>
                  <a:ext uri="{FF2B5EF4-FFF2-40B4-BE49-F238E27FC236}">
                    <a16:creationId xmlns:a16="http://schemas.microsoft.com/office/drawing/2014/main" id="{1D3792E9-CFF6-49EC-AE28-0B9A14C1EEB0}"/>
                  </a:ext>
                </a:extLst>
              </p:cNvPr>
              <p:cNvPicPr/>
              <p:nvPr/>
            </p:nvPicPr>
            <p:blipFill>
              <a:blip r:embed="rId32"/>
              <a:stretch>
                <a:fillRect/>
              </a:stretch>
            </p:blipFill>
            <p:spPr>
              <a:xfrm>
                <a:off x="2435400" y="5048280"/>
                <a:ext cx="3924000" cy="3114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0" name="Tinta 19">
                <a:extLst>
                  <a:ext uri="{FF2B5EF4-FFF2-40B4-BE49-F238E27FC236}">
                    <a16:creationId xmlns:a16="http://schemas.microsoft.com/office/drawing/2014/main" id="{B0EE6D8F-49B1-4CA5-A2D7-0FED946BF09C}"/>
                  </a:ext>
                </a:extLst>
              </p14:cNvPr>
              <p14:cNvContentPartPr/>
              <p14:nvPr/>
            </p14:nvContentPartPr>
            <p14:xfrm>
              <a:off x="6591240" y="5149800"/>
              <a:ext cx="2750040" cy="64080"/>
            </p14:xfrm>
          </p:contentPart>
        </mc:Choice>
        <mc:Fallback xmlns="">
          <p:pic>
            <p:nvPicPr>
              <p:cNvPr id="20" name="Tinta 19">
                <a:extLst>
                  <a:ext uri="{FF2B5EF4-FFF2-40B4-BE49-F238E27FC236}">
                    <a16:creationId xmlns:a16="http://schemas.microsoft.com/office/drawing/2014/main" id="{B0EE6D8F-49B1-4CA5-A2D7-0FED946BF09C}"/>
                  </a:ext>
                </a:extLst>
              </p:cNvPr>
              <p:cNvPicPr/>
              <p:nvPr/>
            </p:nvPicPr>
            <p:blipFill>
              <a:blip r:embed="rId34"/>
              <a:stretch>
                <a:fillRect/>
              </a:stretch>
            </p:blipFill>
            <p:spPr>
              <a:xfrm>
                <a:off x="6575400" y="5086440"/>
                <a:ext cx="278136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1" name="Tinta 20">
                <a:extLst>
                  <a:ext uri="{FF2B5EF4-FFF2-40B4-BE49-F238E27FC236}">
                    <a16:creationId xmlns:a16="http://schemas.microsoft.com/office/drawing/2014/main" id="{13C189F4-3F4B-4AB5-8A2E-7E0872A9FD77}"/>
                  </a:ext>
                </a:extLst>
              </p14:cNvPr>
              <p14:cNvContentPartPr/>
              <p14:nvPr/>
            </p14:nvContentPartPr>
            <p14:xfrm>
              <a:off x="2381400" y="5435640"/>
              <a:ext cx="7220160" cy="101880"/>
            </p14:xfrm>
          </p:contentPart>
        </mc:Choice>
        <mc:Fallback xmlns="">
          <p:pic>
            <p:nvPicPr>
              <p:cNvPr id="21" name="Tinta 20">
                <a:extLst>
                  <a:ext uri="{FF2B5EF4-FFF2-40B4-BE49-F238E27FC236}">
                    <a16:creationId xmlns:a16="http://schemas.microsoft.com/office/drawing/2014/main" id="{13C189F4-3F4B-4AB5-8A2E-7E0872A9FD77}"/>
                  </a:ext>
                </a:extLst>
              </p:cNvPr>
              <p:cNvPicPr/>
              <p:nvPr/>
            </p:nvPicPr>
            <p:blipFill>
              <a:blip r:embed="rId36"/>
              <a:stretch>
                <a:fillRect/>
              </a:stretch>
            </p:blipFill>
            <p:spPr>
              <a:xfrm>
                <a:off x="2365560" y="5372280"/>
                <a:ext cx="725148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2" name="Tinta 21">
                <a:extLst>
                  <a:ext uri="{FF2B5EF4-FFF2-40B4-BE49-F238E27FC236}">
                    <a16:creationId xmlns:a16="http://schemas.microsoft.com/office/drawing/2014/main" id="{EE39E02B-3133-46E9-A08B-3A4E2E01138A}"/>
                  </a:ext>
                </a:extLst>
              </p14:cNvPr>
              <p14:cNvContentPartPr/>
              <p14:nvPr/>
            </p14:nvContentPartPr>
            <p14:xfrm>
              <a:off x="2400480" y="5645160"/>
              <a:ext cx="4502160" cy="190800"/>
            </p14:xfrm>
          </p:contentPart>
        </mc:Choice>
        <mc:Fallback xmlns="">
          <p:pic>
            <p:nvPicPr>
              <p:cNvPr id="22" name="Tinta 21">
                <a:extLst>
                  <a:ext uri="{FF2B5EF4-FFF2-40B4-BE49-F238E27FC236}">
                    <a16:creationId xmlns:a16="http://schemas.microsoft.com/office/drawing/2014/main" id="{EE39E02B-3133-46E9-A08B-3A4E2E01138A}"/>
                  </a:ext>
                </a:extLst>
              </p:cNvPr>
              <p:cNvPicPr/>
              <p:nvPr/>
            </p:nvPicPr>
            <p:blipFill>
              <a:blip r:embed="rId38"/>
              <a:stretch>
                <a:fillRect/>
              </a:stretch>
            </p:blipFill>
            <p:spPr>
              <a:xfrm>
                <a:off x="2384640" y="5581800"/>
                <a:ext cx="4533480" cy="3175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3" name="Tinta 22">
                <a:extLst>
                  <a:ext uri="{FF2B5EF4-FFF2-40B4-BE49-F238E27FC236}">
                    <a16:creationId xmlns:a16="http://schemas.microsoft.com/office/drawing/2014/main" id="{73840B2A-B818-4D1F-AAA6-710D93744769}"/>
                  </a:ext>
                </a:extLst>
              </p14:cNvPr>
              <p14:cNvContentPartPr/>
              <p14:nvPr/>
            </p14:nvContentPartPr>
            <p14:xfrm>
              <a:off x="4572000" y="4324320"/>
              <a:ext cx="4788360" cy="203760"/>
            </p14:xfrm>
          </p:contentPart>
        </mc:Choice>
        <mc:Fallback xmlns="">
          <p:pic>
            <p:nvPicPr>
              <p:cNvPr id="23" name="Tinta 22">
                <a:extLst>
                  <a:ext uri="{FF2B5EF4-FFF2-40B4-BE49-F238E27FC236}">
                    <a16:creationId xmlns:a16="http://schemas.microsoft.com/office/drawing/2014/main" id="{73840B2A-B818-4D1F-AAA6-710D93744769}"/>
                  </a:ext>
                </a:extLst>
              </p:cNvPr>
              <p:cNvPicPr/>
              <p:nvPr/>
            </p:nvPicPr>
            <p:blipFill>
              <a:blip r:embed="rId40"/>
              <a:stretch>
                <a:fillRect/>
              </a:stretch>
            </p:blipFill>
            <p:spPr>
              <a:xfrm>
                <a:off x="4556160" y="4260960"/>
                <a:ext cx="4819680" cy="3304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4" name="Tinta 23">
                <a:extLst>
                  <a:ext uri="{FF2B5EF4-FFF2-40B4-BE49-F238E27FC236}">
                    <a16:creationId xmlns:a16="http://schemas.microsoft.com/office/drawing/2014/main" id="{CFDD390E-B2DB-407D-A825-EE0E3085F2C4}"/>
                  </a:ext>
                </a:extLst>
              </p14:cNvPr>
              <p14:cNvContentPartPr/>
              <p14:nvPr/>
            </p14:nvContentPartPr>
            <p14:xfrm>
              <a:off x="2533680" y="4635360"/>
              <a:ext cx="6896520" cy="146520"/>
            </p14:xfrm>
          </p:contentPart>
        </mc:Choice>
        <mc:Fallback xmlns="">
          <p:pic>
            <p:nvPicPr>
              <p:cNvPr id="24" name="Tinta 23">
                <a:extLst>
                  <a:ext uri="{FF2B5EF4-FFF2-40B4-BE49-F238E27FC236}">
                    <a16:creationId xmlns:a16="http://schemas.microsoft.com/office/drawing/2014/main" id="{CFDD390E-B2DB-407D-A825-EE0E3085F2C4}"/>
                  </a:ext>
                </a:extLst>
              </p:cNvPr>
              <p:cNvPicPr/>
              <p:nvPr/>
            </p:nvPicPr>
            <p:blipFill>
              <a:blip r:embed="rId42"/>
              <a:stretch>
                <a:fillRect/>
              </a:stretch>
            </p:blipFill>
            <p:spPr>
              <a:xfrm>
                <a:off x="2517840" y="4572000"/>
                <a:ext cx="6927840" cy="2732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5" name="Tinta 24">
                <a:extLst>
                  <a:ext uri="{FF2B5EF4-FFF2-40B4-BE49-F238E27FC236}">
                    <a16:creationId xmlns:a16="http://schemas.microsoft.com/office/drawing/2014/main" id="{5083A6CD-6D43-4C26-A4B3-5E3B8A6C235C}"/>
                  </a:ext>
                </a:extLst>
              </p14:cNvPr>
              <p14:cNvContentPartPr/>
              <p14:nvPr/>
            </p14:nvContentPartPr>
            <p14:xfrm>
              <a:off x="2400480" y="4863960"/>
              <a:ext cx="1073160" cy="89280"/>
            </p14:xfrm>
          </p:contentPart>
        </mc:Choice>
        <mc:Fallback xmlns="">
          <p:pic>
            <p:nvPicPr>
              <p:cNvPr id="25" name="Tinta 24">
                <a:extLst>
                  <a:ext uri="{FF2B5EF4-FFF2-40B4-BE49-F238E27FC236}">
                    <a16:creationId xmlns:a16="http://schemas.microsoft.com/office/drawing/2014/main" id="{5083A6CD-6D43-4C26-A4B3-5E3B8A6C235C}"/>
                  </a:ext>
                </a:extLst>
              </p:cNvPr>
              <p:cNvPicPr/>
              <p:nvPr/>
            </p:nvPicPr>
            <p:blipFill>
              <a:blip r:embed="rId44"/>
              <a:stretch>
                <a:fillRect/>
              </a:stretch>
            </p:blipFill>
            <p:spPr>
              <a:xfrm>
                <a:off x="2384640" y="4800600"/>
                <a:ext cx="1104480" cy="216000"/>
              </a:xfrm>
              <a:prstGeom prst="rect">
                <a:avLst/>
              </a:prstGeom>
            </p:spPr>
          </p:pic>
        </mc:Fallback>
      </mc:AlternateContent>
    </p:spTree>
    <p:extLst>
      <p:ext uri="{BB962C8B-B14F-4D97-AF65-F5344CB8AC3E}">
        <p14:creationId xmlns:p14="http://schemas.microsoft.com/office/powerpoint/2010/main" val="35970395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16D664-115A-4ED4-BED0-64F776DD5D92}"/>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B99EA6EB-87F1-4621-A7EF-2C9CDC819487}"/>
              </a:ext>
            </a:extLst>
          </p:cNvPr>
          <p:cNvSpPr>
            <a:spLocks noGrp="1"/>
          </p:cNvSpPr>
          <p:nvPr>
            <p:ph idx="1"/>
          </p:nvPr>
        </p:nvSpPr>
        <p:spPr/>
        <p:txBody>
          <a:bodyPr/>
          <a:lstStyle/>
          <a:p>
            <a:endParaRPr lang="en-GB"/>
          </a:p>
        </p:txBody>
      </p:sp>
      <p:pic>
        <p:nvPicPr>
          <p:cNvPr id="5" name="Imagem 4">
            <a:extLst>
              <a:ext uri="{FF2B5EF4-FFF2-40B4-BE49-F238E27FC236}">
                <a16:creationId xmlns:a16="http://schemas.microsoft.com/office/drawing/2014/main" id="{414D4768-F7F4-479F-9072-799D7A3E4412}"/>
              </a:ext>
            </a:extLst>
          </p:cNvPr>
          <p:cNvPicPr>
            <a:picLocks noChangeAspect="1"/>
          </p:cNvPicPr>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Tinta 3">
                <a:extLst>
                  <a:ext uri="{FF2B5EF4-FFF2-40B4-BE49-F238E27FC236}">
                    <a16:creationId xmlns:a16="http://schemas.microsoft.com/office/drawing/2014/main" id="{163D2F16-E268-48B9-B9E9-5CC467A17060}"/>
                  </a:ext>
                </a:extLst>
              </p14:cNvPr>
              <p14:cNvContentPartPr/>
              <p14:nvPr/>
            </p14:nvContentPartPr>
            <p14:xfrm>
              <a:off x="1689120" y="3987720"/>
              <a:ext cx="8026920" cy="114840"/>
            </p14:xfrm>
          </p:contentPart>
        </mc:Choice>
        <mc:Fallback xmlns="">
          <p:pic>
            <p:nvPicPr>
              <p:cNvPr id="4" name="Tinta 3">
                <a:extLst>
                  <a:ext uri="{FF2B5EF4-FFF2-40B4-BE49-F238E27FC236}">
                    <a16:creationId xmlns:a16="http://schemas.microsoft.com/office/drawing/2014/main" id="{163D2F16-E268-48B9-B9E9-5CC467A17060}"/>
                  </a:ext>
                </a:extLst>
              </p:cNvPr>
              <p:cNvPicPr/>
              <p:nvPr/>
            </p:nvPicPr>
            <p:blipFill>
              <a:blip r:embed="rId4"/>
              <a:stretch>
                <a:fillRect/>
              </a:stretch>
            </p:blipFill>
            <p:spPr>
              <a:xfrm>
                <a:off x="1673280" y="3924360"/>
                <a:ext cx="805824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Tinta 5">
                <a:extLst>
                  <a:ext uri="{FF2B5EF4-FFF2-40B4-BE49-F238E27FC236}">
                    <a16:creationId xmlns:a16="http://schemas.microsoft.com/office/drawing/2014/main" id="{9B39AE86-1E0A-403C-A122-BCE879DA798E}"/>
                  </a:ext>
                </a:extLst>
              </p14:cNvPr>
              <p14:cNvContentPartPr/>
              <p14:nvPr/>
            </p14:nvContentPartPr>
            <p14:xfrm>
              <a:off x="5308560" y="2736720"/>
              <a:ext cx="1613160" cy="356040"/>
            </p14:xfrm>
          </p:contentPart>
        </mc:Choice>
        <mc:Fallback xmlns="">
          <p:pic>
            <p:nvPicPr>
              <p:cNvPr id="6" name="Tinta 5">
                <a:extLst>
                  <a:ext uri="{FF2B5EF4-FFF2-40B4-BE49-F238E27FC236}">
                    <a16:creationId xmlns:a16="http://schemas.microsoft.com/office/drawing/2014/main" id="{9B39AE86-1E0A-403C-A122-BCE879DA798E}"/>
                  </a:ext>
                </a:extLst>
              </p:cNvPr>
              <p:cNvPicPr/>
              <p:nvPr/>
            </p:nvPicPr>
            <p:blipFill>
              <a:blip r:embed="rId6"/>
              <a:stretch>
                <a:fillRect/>
              </a:stretch>
            </p:blipFill>
            <p:spPr>
              <a:xfrm>
                <a:off x="5292720" y="2673360"/>
                <a:ext cx="1644480" cy="482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Tinta 6">
                <a:extLst>
                  <a:ext uri="{FF2B5EF4-FFF2-40B4-BE49-F238E27FC236}">
                    <a16:creationId xmlns:a16="http://schemas.microsoft.com/office/drawing/2014/main" id="{FBC8A18D-6D3C-4D51-9A1D-936091B48B93}"/>
                  </a:ext>
                </a:extLst>
              </p14:cNvPr>
              <p14:cNvContentPartPr/>
              <p14:nvPr/>
            </p14:nvContentPartPr>
            <p14:xfrm>
              <a:off x="1752480" y="4578480"/>
              <a:ext cx="1143360" cy="44640"/>
            </p14:xfrm>
          </p:contentPart>
        </mc:Choice>
        <mc:Fallback xmlns="">
          <p:pic>
            <p:nvPicPr>
              <p:cNvPr id="7" name="Tinta 6">
                <a:extLst>
                  <a:ext uri="{FF2B5EF4-FFF2-40B4-BE49-F238E27FC236}">
                    <a16:creationId xmlns:a16="http://schemas.microsoft.com/office/drawing/2014/main" id="{FBC8A18D-6D3C-4D51-9A1D-936091B48B93}"/>
                  </a:ext>
                </a:extLst>
              </p:cNvPr>
              <p:cNvPicPr/>
              <p:nvPr/>
            </p:nvPicPr>
            <p:blipFill>
              <a:blip r:embed="rId8"/>
              <a:stretch>
                <a:fillRect/>
              </a:stretch>
            </p:blipFill>
            <p:spPr>
              <a:xfrm>
                <a:off x="1736640" y="4515120"/>
                <a:ext cx="1174680" cy="171360"/>
              </a:xfrm>
              <a:prstGeom prst="rect">
                <a:avLst/>
              </a:prstGeom>
            </p:spPr>
          </p:pic>
        </mc:Fallback>
      </mc:AlternateContent>
    </p:spTree>
    <p:extLst>
      <p:ext uri="{BB962C8B-B14F-4D97-AF65-F5344CB8AC3E}">
        <p14:creationId xmlns:p14="http://schemas.microsoft.com/office/powerpoint/2010/main" val="17583855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2AC891-EC53-4809-B6D0-B63C95A6D8D7}"/>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AB5FCC0B-49E7-49B5-8FF2-9203AEF499F4}"/>
              </a:ext>
            </a:extLst>
          </p:cNvPr>
          <p:cNvSpPr>
            <a:spLocks noGrp="1"/>
          </p:cNvSpPr>
          <p:nvPr>
            <p:ph idx="1"/>
          </p:nvPr>
        </p:nvSpPr>
        <p:spPr/>
        <p:txBody>
          <a:bodyPr/>
          <a:lstStyle/>
          <a:p>
            <a:endParaRPr lang="en-GB"/>
          </a:p>
        </p:txBody>
      </p:sp>
      <p:pic>
        <p:nvPicPr>
          <p:cNvPr id="5" name="Imagem 4">
            <a:extLst>
              <a:ext uri="{FF2B5EF4-FFF2-40B4-BE49-F238E27FC236}">
                <a16:creationId xmlns:a16="http://schemas.microsoft.com/office/drawing/2014/main" id="{B428E16D-E77D-4499-94F7-8D78A141477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012699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Posição de Conteúdo 6">
            <a:extLst>
              <a:ext uri="{FF2B5EF4-FFF2-40B4-BE49-F238E27FC236}">
                <a16:creationId xmlns:a16="http://schemas.microsoft.com/office/drawing/2014/main" id="{CB3C4BD1-31FA-4DFF-85B9-CDCCA46171D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685" r="-1" b="6698"/>
          <a:stretch/>
        </p:blipFill>
        <p:spPr>
          <a:xfrm>
            <a:off x="976251" y="942538"/>
            <a:ext cx="7163222" cy="4808332"/>
          </a:xfrm>
          <a:prstGeom prst="rect">
            <a:avLst/>
          </a:prstGeom>
          <a:effectLst/>
        </p:spPr>
      </p:pic>
      <p:pic>
        <p:nvPicPr>
          <p:cNvPr id="2" name="Multimédia Online 1" title="The data revolution: privacy, politics and predictive policing | The Economist">
            <a:hlinkClick r:id="" action="ppaction://media"/>
            <a:extLst>
              <a:ext uri="{FF2B5EF4-FFF2-40B4-BE49-F238E27FC236}">
                <a16:creationId xmlns:a16="http://schemas.microsoft.com/office/drawing/2014/main" id="{807938D4-A2D3-4DB7-B236-B43C1A7C78EF}"/>
              </a:ext>
            </a:extLst>
          </p:cNvPr>
          <p:cNvPicPr>
            <a:picLocks noRot="1" noChangeAspect="1"/>
          </p:cNvPicPr>
          <p:nvPr>
            <a:videoFile r:link="rId1"/>
          </p:nvPr>
        </p:nvPicPr>
        <p:blipFill>
          <a:blip r:embed="rId4"/>
          <a:stretch>
            <a:fillRect/>
          </a:stretch>
        </p:blipFill>
        <p:spPr>
          <a:xfrm>
            <a:off x="0" y="9525"/>
            <a:ext cx="12192000" cy="6858000"/>
          </a:xfrm>
          <a:prstGeom prst="rect">
            <a:avLst/>
          </a:prstGeom>
        </p:spPr>
      </p:pic>
    </p:spTree>
    <p:extLst>
      <p:ext uri="{BB962C8B-B14F-4D97-AF65-F5344CB8AC3E}">
        <p14:creationId xmlns:p14="http://schemas.microsoft.com/office/powerpoint/2010/main" val="402818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CA1CE6-FF5E-4FC2-B00F-72EED8BE17CA}"/>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E0BC38B2-E313-4756-8B9B-AA1225E2ABD9}"/>
              </a:ext>
            </a:extLst>
          </p:cNvPr>
          <p:cNvSpPr>
            <a:spLocks noGrp="1"/>
          </p:cNvSpPr>
          <p:nvPr>
            <p:ph idx="1"/>
          </p:nvPr>
        </p:nvSpPr>
        <p:spPr/>
        <p:txBody>
          <a:bodyPr/>
          <a:lstStyle/>
          <a:p>
            <a:endParaRPr lang="en-GB"/>
          </a:p>
        </p:txBody>
      </p:sp>
      <p:pic>
        <p:nvPicPr>
          <p:cNvPr id="5" name="Imagem 4">
            <a:hlinkClick r:id="rId2"/>
            <a:extLst>
              <a:ext uri="{FF2B5EF4-FFF2-40B4-BE49-F238E27FC236}">
                <a16:creationId xmlns:a16="http://schemas.microsoft.com/office/drawing/2014/main" id="{A4273A5B-F809-424F-B4BD-2DE3AB0861B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635486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E6F75E-7935-43B9-BD98-D4AB3C62C557}"/>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A441CFCD-6E64-49B8-BD1E-E4AD9D6FA382}"/>
              </a:ext>
            </a:extLst>
          </p:cNvPr>
          <p:cNvSpPr>
            <a:spLocks noGrp="1"/>
          </p:cNvSpPr>
          <p:nvPr>
            <p:ph idx="1"/>
          </p:nvPr>
        </p:nvSpPr>
        <p:spPr/>
        <p:txBody>
          <a:bodyPr/>
          <a:lstStyle/>
          <a:p>
            <a:endParaRPr lang="en-GB"/>
          </a:p>
        </p:txBody>
      </p:sp>
      <p:pic>
        <p:nvPicPr>
          <p:cNvPr id="5" name="Imagem 4">
            <a:extLst>
              <a:ext uri="{FF2B5EF4-FFF2-40B4-BE49-F238E27FC236}">
                <a16:creationId xmlns:a16="http://schemas.microsoft.com/office/drawing/2014/main" id="{AA1F6152-D8D8-447C-9D3D-2E12C242D12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75607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FF58DF-AE8A-4BF9-B0BE-2EF510E3BEBD}"/>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566122BF-E113-4A1F-8293-4741C60E1BC2}"/>
              </a:ext>
            </a:extLst>
          </p:cNvPr>
          <p:cNvSpPr>
            <a:spLocks noGrp="1"/>
          </p:cNvSpPr>
          <p:nvPr>
            <p:ph idx="1"/>
          </p:nvPr>
        </p:nvSpPr>
        <p:spPr/>
        <p:txBody>
          <a:bodyPr/>
          <a:lstStyle/>
          <a:p>
            <a:endParaRPr lang="en-GB"/>
          </a:p>
        </p:txBody>
      </p:sp>
      <p:pic>
        <p:nvPicPr>
          <p:cNvPr id="5" name="Imagem 4">
            <a:hlinkClick r:id="rId2"/>
            <a:extLst>
              <a:ext uri="{FF2B5EF4-FFF2-40B4-BE49-F238E27FC236}">
                <a16:creationId xmlns:a16="http://schemas.microsoft.com/office/drawing/2014/main" id="{E36BACF4-42D0-4B5C-9E61-542E9E57BFA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445406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3C8526-5C10-4AEB-B749-89629801DE31}"/>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7CEBD51D-D9F5-4BE3-9608-D4F3119433FA}"/>
              </a:ext>
            </a:extLst>
          </p:cNvPr>
          <p:cNvSpPr>
            <a:spLocks noGrp="1"/>
          </p:cNvSpPr>
          <p:nvPr>
            <p:ph idx="1"/>
          </p:nvPr>
        </p:nvSpPr>
        <p:spPr/>
        <p:txBody>
          <a:bodyPr/>
          <a:lstStyle/>
          <a:p>
            <a:endParaRPr lang="en-GB"/>
          </a:p>
        </p:txBody>
      </p:sp>
      <p:pic>
        <p:nvPicPr>
          <p:cNvPr id="5" name="Imagem 4">
            <a:hlinkClick r:id="rId2"/>
            <a:extLst>
              <a:ext uri="{FF2B5EF4-FFF2-40B4-BE49-F238E27FC236}">
                <a16:creationId xmlns:a16="http://schemas.microsoft.com/office/drawing/2014/main" id="{E4A50D50-6D75-499E-9E08-43925C1CF26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52174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C42EF3-60DF-4AA2-AAE4-8FC695CAC4D5}"/>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19DADE38-1D56-4F5A-8A47-6F00BC95B41F}"/>
              </a:ext>
            </a:extLst>
          </p:cNvPr>
          <p:cNvSpPr>
            <a:spLocks noGrp="1"/>
          </p:cNvSpPr>
          <p:nvPr>
            <p:ph idx="1"/>
          </p:nvPr>
        </p:nvSpPr>
        <p:spPr/>
        <p:txBody>
          <a:bodyPr/>
          <a:lstStyle/>
          <a:p>
            <a:endParaRPr lang="en-GB"/>
          </a:p>
        </p:txBody>
      </p:sp>
      <p:pic>
        <p:nvPicPr>
          <p:cNvPr id="5" name="Imagem 4">
            <a:hlinkClick r:id="rId2"/>
            <a:extLst>
              <a:ext uri="{FF2B5EF4-FFF2-40B4-BE49-F238E27FC236}">
                <a16:creationId xmlns:a16="http://schemas.microsoft.com/office/drawing/2014/main" id="{1A0E7694-8A9C-4FF2-AFF4-618855B3B48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09688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7926" y="1"/>
            <a:ext cx="7224074" cy="835225"/>
          </a:xfrm>
        </p:spPr>
        <p:txBody>
          <a:bodyPr>
            <a:normAutofit/>
          </a:bodyPr>
          <a:lstStyle/>
          <a:p>
            <a:pPr algn="ctr"/>
            <a:r>
              <a:rPr lang="pt-PT" i="1" dirty="0"/>
              <a:t>A GRANDE TRANSFORMAÇÃO</a:t>
            </a:r>
            <a:endParaRPr lang="pt-PT" dirty="0"/>
          </a:p>
        </p:txBody>
      </p:sp>
      <p:sp>
        <p:nvSpPr>
          <p:cNvPr id="3" name="Content Placeholder 2"/>
          <p:cNvSpPr>
            <a:spLocks noGrp="1"/>
          </p:cNvSpPr>
          <p:nvPr>
            <p:ph idx="1"/>
          </p:nvPr>
        </p:nvSpPr>
        <p:spPr>
          <a:xfrm>
            <a:off x="858983" y="2253673"/>
            <a:ext cx="10877298" cy="3417453"/>
          </a:xfrm>
        </p:spPr>
        <p:txBody>
          <a:bodyPr>
            <a:normAutofit/>
          </a:bodyPr>
          <a:lstStyle/>
          <a:p>
            <a:pPr marL="457200" lvl="1" indent="0" algn="just">
              <a:buNone/>
            </a:pPr>
            <a:r>
              <a:rPr lang="en-GB" sz="2800" dirty="0"/>
              <a:t> </a:t>
            </a:r>
          </a:p>
          <a:p>
            <a:pPr marL="457200" lvl="1" indent="0" algn="just">
              <a:buNone/>
            </a:pPr>
            <a:r>
              <a:rPr lang="pt-PT" sz="4000" u="sng" dirty="0"/>
              <a:t>Porque é que um período prolongado de relativa paz e prosperidade na Europa que durou de 1815 a 1914 deu bruscamente lugar a uma guerra mundial seguida por um colapso económico e novamente por uma guerra mundial?</a:t>
            </a:r>
          </a:p>
          <a:p>
            <a:pPr lvl="1" algn="just"/>
            <a:endParaRPr lang="en-GB" sz="2800" dirty="0"/>
          </a:p>
        </p:txBody>
      </p:sp>
      <p:pic>
        <p:nvPicPr>
          <p:cNvPr id="5" name="Imagem 4">
            <a:extLst>
              <a:ext uri="{FF2B5EF4-FFF2-40B4-BE49-F238E27FC236}">
                <a16:creationId xmlns:a16="http://schemas.microsoft.com/office/drawing/2014/main" id="{8DEAD696-D1E2-4B1B-B4A9-9FD4BFDF99A5}"/>
              </a:ext>
            </a:extLst>
          </p:cNvPr>
          <p:cNvPicPr>
            <a:picLocks noChangeAspect="1"/>
          </p:cNvPicPr>
          <p:nvPr/>
        </p:nvPicPr>
        <p:blipFill>
          <a:blip r:embed="rId2"/>
          <a:stretch>
            <a:fillRect/>
          </a:stretch>
        </p:blipFill>
        <p:spPr>
          <a:xfrm>
            <a:off x="166355" y="68924"/>
            <a:ext cx="3267739" cy="1146147"/>
          </a:xfrm>
          <a:prstGeom prst="rect">
            <a:avLst/>
          </a:prstGeom>
        </p:spPr>
      </p:pic>
    </p:spTree>
    <p:extLst>
      <p:ext uri="{BB962C8B-B14F-4D97-AF65-F5344CB8AC3E}">
        <p14:creationId xmlns:p14="http://schemas.microsoft.com/office/powerpoint/2010/main" val="354028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FA50C9-65E0-4932-8631-39A58C8560A9}"/>
              </a:ext>
            </a:extLst>
          </p:cNvPr>
          <p:cNvSpPr>
            <a:spLocks noGrp="1"/>
          </p:cNvSpPr>
          <p:nvPr>
            <p:ph type="title"/>
          </p:nvPr>
        </p:nvSpPr>
        <p:spPr>
          <a:xfrm>
            <a:off x="676232" y="5200879"/>
            <a:ext cx="8082447" cy="802111"/>
          </a:xfrm>
        </p:spPr>
        <p:txBody>
          <a:bodyPr vert="horz" lIns="91440" tIns="45720" rIns="91440" bIns="45720" rtlCol="0" anchor="ctr">
            <a:normAutofit/>
          </a:bodyPr>
          <a:lstStyle/>
          <a:p>
            <a:pPr algn="r"/>
            <a:r>
              <a:rPr lang="en-US" kern="1200">
                <a:solidFill>
                  <a:schemeClr val="tx1"/>
                </a:solidFill>
                <a:latin typeface="+mj-lt"/>
                <a:ea typeface="+mj-ea"/>
                <a:cs typeface="+mj-cs"/>
              </a:rPr>
              <a:t>BIG TECH!</a:t>
            </a:r>
          </a:p>
        </p:txBody>
      </p:sp>
      <p:pic>
        <p:nvPicPr>
          <p:cNvPr id="11" name="Imagem 10">
            <a:extLst>
              <a:ext uri="{FF2B5EF4-FFF2-40B4-BE49-F238E27FC236}">
                <a16:creationId xmlns:a16="http://schemas.microsoft.com/office/drawing/2014/main" id="{F05EED1C-C6FD-475C-88EF-43BA578C1208}"/>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153655" y="984047"/>
            <a:ext cx="1504172" cy="1845611"/>
          </a:xfrm>
          <a:prstGeom prst="rect">
            <a:avLst/>
          </a:prstGeom>
        </p:spPr>
      </p:pic>
      <p:pic>
        <p:nvPicPr>
          <p:cNvPr id="51" name="Imagem 50" descr="Uma imagem com edifício, porta, desenho, janela&#10;&#10;Descrição gerada automaticamente">
            <a:extLst>
              <a:ext uri="{FF2B5EF4-FFF2-40B4-BE49-F238E27FC236}">
                <a16:creationId xmlns:a16="http://schemas.microsoft.com/office/drawing/2014/main" id="{ACC8EB47-D4C7-4203-8C17-69FDB3C32A75}"/>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48458" y="3037579"/>
            <a:ext cx="1554016" cy="1554016"/>
          </a:xfrm>
          <a:prstGeom prst="rect">
            <a:avLst/>
          </a:prstGeom>
        </p:spPr>
      </p:pic>
      <p:pic>
        <p:nvPicPr>
          <p:cNvPr id="57" name="Imagem 56">
            <a:extLst>
              <a:ext uri="{FF2B5EF4-FFF2-40B4-BE49-F238E27FC236}">
                <a16:creationId xmlns:a16="http://schemas.microsoft.com/office/drawing/2014/main" id="{9197DFF6-272E-40A8-8D16-840805154E8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635624" y="2019560"/>
            <a:ext cx="2155206" cy="284487"/>
          </a:xfrm>
          <a:prstGeom prst="rect">
            <a:avLst/>
          </a:prstGeom>
        </p:spPr>
      </p:pic>
      <p:pic>
        <p:nvPicPr>
          <p:cNvPr id="5" name="Imagem 4" descr="Uma imagem com desenho&#10;&#10;Descrição gerada automaticamente">
            <a:extLst>
              <a:ext uri="{FF2B5EF4-FFF2-40B4-BE49-F238E27FC236}">
                <a16:creationId xmlns:a16="http://schemas.microsoft.com/office/drawing/2014/main" id="{146A0A77-E11E-46E1-A6CB-3D1E3266F145}"/>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225834" y="3508281"/>
            <a:ext cx="2396155" cy="584661"/>
          </a:xfrm>
          <a:prstGeom prst="rect">
            <a:avLst/>
          </a:prstGeom>
        </p:spPr>
      </p:pic>
      <p:pic>
        <p:nvPicPr>
          <p:cNvPr id="61" name="Imagem 60" descr="Uma imagem com símbolo, desenho, relógio&#10;&#10;Descrição gerada automaticamente">
            <a:extLst>
              <a:ext uri="{FF2B5EF4-FFF2-40B4-BE49-F238E27FC236}">
                <a16:creationId xmlns:a16="http://schemas.microsoft.com/office/drawing/2014/main" id="{C19F0BF2-0D15-4889-BAC1-5CACFB52BE51}"/>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9582936" y="4562140"/>
            <a:ext cx="2288408" cy="2288408"/>
          </a:xfrm>
          <a:prstGeom prst="rect">
            <a:avLst/>
          </a:prstGeom>
        </p:spPr>
      </p:pic>
      <p:pic>
        <p:nvPicPr>
          <p:cNvPr id="8" name="Imagem 7" descr="Uma imagem com desenho&#10;&#10;Descrição gerada automaticamente">
            <a:extLst>
              <a:ext uri="{FF2B5EF4-FFF2-40B4-BE49-F238E27FC236}">
                <a16:creationId xmlns:a16="http://schemas.microsoft.com/office/drawing/2014/main" id="{5E5966E4-5B97-4A3F-A432-C172EE7A85C6}"/>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718686" y="901488"/>
            <a:ext cx="1047722" cy="351295"/>
          </a:xfrm>
          <a:prstGeom prst="rect">
            <a:avLst/>
          </a:prstGeom>
        </p:spPr>
      </p:pic>
      <p:sp>
        <p:nvSpPr>
          <p:cNvPr id="6" name="CaixaDeTexto 5">
            <a:extLst>
              <a:ext uri="{FF2B5EF4-FFF2-40B4-BE49-F238E27FC236}">
                <a16:creationId xmlns:a16="http://schemas.microsoft.com/office/drawing/2014/main" id="{3055CC30-061B-4DDB-87F5-3BDCF0DF19BB}"/>
              </a:ext>
            </a:extLst>
          </p:cNvPr>
          <p:cNvSpPr txBox="1"/>
          <p:nvPr/>
        </p:nvSpPr>
        <p:spPr>
          <a:xfrm>
            <a:off x="8809343" y="7083455"/>
            <a:ext cx="3382657" cy="200055"/>
          </a:xfrm>
          <a:prstGeom prst="rect">
            <a:avLst/>
          </a:prstGeom>
          <a:solidFill>
            <a:srgbClr val="000000"/>
          </a:solidFill>
        </p:spPr>
        <p:txBody>
          <a:bodyPr wrap="none" rtlCol="0">
            <a:spAutoFit/>
          </a:bodyPr>
          <a:lstStyle/>
          <a:p>
            <a:pPr algn="r">
              <a:spcAft>
                <a:spcPts val="600"/>
              </a:spcAft>
            </a:pPr>
            <a:r>
              <a:rPr lang="pt-PT" sz="700">
                <a:solidFill>
                  <a:srgbClr val="FFFFFF"/>
                </a:solidFill>
              </a:rPr>
              <a:t>A imagem </a:t>
            </a:r>
            <a:r>
              <a:rPr lang="pt-PT" sz="700">
                <a:solidFill>
                  <a:srgbClr val="FFFFFF"/>
                </a:solidFill>
                <a:hlinkClick r:id="rId9" tooltip="https://es.wikipedia.org/wiki/Google_Inc.">
                  <a:extLst>
                    <a:ext uri="{A12FA001-AC4F-418D-AE19-62706E023703}">
                      <ahyp:hlinkClr xmlns:ahyp="http://schemas.microsoft.com/office/drawing/2018/hyperlinkcolor" val="tx"/>
                    </a:ext>
                  </a:extLst>
                </a:hlinkClick>
              </a:rPr>
              <a:t>Esta Fotografia</a:t>
            </a:r>
            <a:r>
              <a:rPr lang="pt-PT" sz="700">
                <a:solidFill>
                  <a:srgbClr val="FFFFFF"/>
                </a:solidFill>
              </a:rPr>
              <a:t> de Autor Desconhecido está licenciada ao abrigo da </a:t>
            </a:r>
            <a:r>
              <a:rPr lang="pt-PT" sz="700">
                <a:solidFill>
                  <a:srgbClr val="FFFFFF"/>
                </a:solidFill>
                <a:hlinkClick r:id="rId14" tooltip="https://creativecommons.org/licenses/by-sa/3.0/">
                  <a:extLst>
                    <a:ext uri="{A12FA001-AC4F-418D-AE19-62706E023703}">
                      <ahyp:hlinkClr xmlns:ahyp="http://schemas.microsoft.com/office/drawing/2018/hyperlinkcolor" val="tx"/>
                    </a:ext>
                  </a:extLst>
                </a:hlinkClick>
              </a:rPr>
              <a:t>CC BY-SA</a:t>
            </a:r>
            <a:endParaRPr lang="pt-PT" sz="700">
              <a:solidFill>
                <a:srgbClr val="FFFFFF"/>
              </a:solidFill>
            </a:endParaRPr>
          </a:p>
        </p:txBody>
      </p:sp>
      <p:sp>
        <p:nvSpPr>
          <p:cNvPr id="9" name="CaixaDeTexto 8">
            <a:extLst>
              <a:ext uri="{FF2B5EF4-FFF2-40B4-BE49-F238E27FC236}">
                <a16:creationId xmlns:a16="http://schemas.microsoft.com/office/drawing/2014/main" id="{97269D19-FF98-47A8-B794-1273060FCCC9}"/>
              </a:ext>
            </a:extLst>
          </p:cNvPr>
          <p:cNvSpPr txBox="1"/>
          <p:nvPr/>
        </p:nvSpPr>
        <p:spPr>
          <a:xfrm>
            <a:off x="5147888" y="7083455"/>
            <a:ext cx="3515706" cy="200055"/>
          </a:xfrm>
          <a:prstGeom prst="rect">
            <a:avLst/>
          </a:prstGeom>
          <a:solidFill>
            <a:srgbClr val="000000"/>
          </a:solidFill>
        </p:spPr>
        <p:txBody>
          <a:bodyPr wrap="none" rtlCol="0">
            <a:spAutoFit/>
          </a:bodyPr>
          <a:lstStyle/>
          <a:p>
            <a:pPr algn="r">
              <a:spcAft>
                <a:spcPts val="600"/>
              </a:spcAft>
            </a:pPr>
            <a:r>
              <a:rPr lang="pt-PT" sz="700">
                <a:solidFill>
                  <a:srgbClr val="FFFFFF"/>
                </a:solidFill>
              </a:rPr>
              <a:t>A imagem </a:t>
            </a:r>
            <a:r>
              <a:rPr lang="pt-PT" sz="700">
                <a:solidFill>
                  <a:srgbClr val="FFFFFF"/>
                </a:solidFill>
                <a:hlinkClick r:id="rId13" tooltip="https://leanchange.org/lean-change-management/">
                  <a:extLst>
                    <a:ext uri="{A12FA001-AC4F-418D-AE19-62706E023703}">
                      <ahyp:hlinkClr xmlns:ahyp="http://schemas.microsoft.com/office/drawing/2018/hyperlinkcolor" val="tx"/>
                    </a:ext>
                  </a:extLst>
                </a:hlinkClick>
              </a:rPr>
              <a:t>Esta Fotografia</a:t>
            </a:r>
            <a:r>
              <a:rPr lang="pt-PT" sz="700">
                <a:solidFill>
                  <a:srgbClr val="FFFFFF"/>
                </a:solidFill>
              </a:rPr>
              <a:t> de Autor Desconhecido está licenciada ao abrigo da </a:t>
            </a:r>
            <a:r>
              <a:rPr lang="pt-PT" sz="700">
                <a:solidFill>
                  <a:srgbClr val="FFFFFF"/>
                </a:solidFill>
                <a:hlinkClick r:id="rId15" tooltip="https://creativecommons.org/licenses/by-nc-sa/3.0/">
                  <a:extLst>
                    <a:ext uri="{A12FA001-AC4F-418D-AE19-62706E023703}">
                      <ahyp:hlinkClr xmlns:ahyp="http://schemas.microsoft.com/office/drawing/2018/hyperlinkcolor" val="tx"/>
                    </a:ext>
                  </a:extLst>
                </a:hlinkClick>
              </a:rPr>
              <a:t>CC BY-SA-NC</a:t>
            </a:r>
            <a:endParaRPr lang="pt-PT" sz="700">
              <a:solidFill>
                <a:srgbClr val="FFFFFF"/>
              </a:solidFill>
            </a:endParaRPr>
          </a:p>
        </p:txBody>
      </p:sp>
      <p:sp>
        <p:nvSpPr>
          <p:cNvPr id="12" name="CaixaDeTexto 11">
            <a:extLst>
              <a:ext uri="{FF2B5EF4-FFF2-40B4-BE49-F238E27FC236}">
                <a16:creationId xmlns:a16="http://schemas.microsoft.com/office/drawing/2014/main" id="{5D2505B0-FF31-4E34-856B-76AD002C5122}"/>
              </a:ext>
            </a:extLst>
          </p:cNvPr>
          <p:cNvSpPr txBox="1"/>
          <p:nvPr/>
        </p:nvSpPr>
        <p:spPr>
          <a:xfrm>
            <a:off x="8809343" y="6870700"/>
            <a:ext cx="3382657" cy="200055"/>
          </a:xfrm>
          <a:prstGeom prst="rect">
            <a:avLst/>
          </a:prstGeom>
          <a:solidFill>
            <a:srgbClr val="000000"/>
          </a:solidFill>
        </p:spPr>
        <p:txBody>
          <a:bodyPr wrap="none" rtlCol="0">
            <a:spAutoFit/>
          </a:bodyPr>
          <a:lstStyle/>
          <a:p>
            <a:pPr algn="r">
              <a:spcAft>
                <a:spcPts val="600"/>
              </a:spcAft>
            </a:pPr>
            <a:r>
              <a:rPr lang="pt-PT" sz="700">
                <a:solidFill>
                  <a:srgbClr val="FFFFFF"/>
                </a:solidFill>
              </a:rPr>
              <a:t>A imagem </a:t>
            </a:r>
            <a:r>
              <a:rPr lang="pt-PT" sz="700">
                <a:solidFill>
                  <a:srgbClr val="FFFFFF"/>
                </a:solidFill>
                <a:hlinkClick r:id="rId3" tooltip="https://commons.wikimedia.org/wiki/File:Apple_logo_dark_grey.svg">
                  <a:extLst>
                    <a:ext uri="{A12FA001-AC4F-418D-AE19-62706E023703}">
                      <ahyp:hlinkClr xmlns:ahyp="http://schemas.microsoft.com/office/drawing/2018/hyperlinkcolor" val="tx"/>
                    </a:ext>
                  </a:extLst>
                </a:hlinkClick>
              </a:rPr>
              <a:t>Esta Fotografia</a:t>
            </a:r>
            <a:r>
              <a:rPr lang="pt-PT" sz="700">
                <a:solidFill>
                  <a:srgbClr val="FFFFFF"/>
                </a:solidFill>
              </a:rPr>
              <a:t> de Autor Desconhecido está licenciada ao abrigo da </a:t>
            </a:r>
            <a:r>
              <a:rPr lang="pt-PT" sz="700">
                <a:solidFill>
                  <a:srgbClr val="FFFFFF"/>
                </a:solidFill>
                <a:hlinkClick r:id="rId14" tooltip="https://creativecommons.org/licenses/by-sa/3.0/">
                  <a:extLst>
                    <a:ext uri="{A12FA001-AC4F-418D-AE19-62706E023703}">
                      <ahyp:hlinkClr xmlns:ahyp="http://schemas.microsoft.com/office/drawing/2018/hyperlinkcolor" val="tx"/>
                    </a:ext>
                  </a:extLst>
                </a:hlinkClick>
              </a:rPr>
              <a:t>CC BY-SA</a:t>
            </a:r>
            <a:endParaRPr lang="pt-PT" sz="700">
              <a:solidFill>
                <a:srgbClr val="FFFFFF"/>
              </a:solidFill>
            </a:endParaRPr>
          </a:p>
        </p:txBody>
      </p:sp>
      <p:sp>
        <p:nvSpPr>
          <p:cNvPr id="52" name="CaixaDeTexto 51">
            <a:extLst>
              <a:ext uri="{FF2B5EF4-FFF2-40B4-BE49-F238E27FC236}">
                <a16:creationId xmlns:a16="http://schemas.microsoft.com/office/drawing/2014/main" id="{B6372EA8-9302-4076-BDB4-64E7D6D8533F}"/>
              </a:ext>
            </a:extLst>
          </p:cNvPr>
          <p:cNvSpPr txBox="1"/>
          <p:nvPr/>
        </p:nvSpPr>
        <p:spPr>
          <a:xfrm>
            <a:off x="5280937" y="7083455"/>
            <a:ext cx="3515706" cy="200055"/>
          </a:xfrm>
          <a:prstGeom prst="rect">
            <a:avLst/>
          </a:prstGeom>
          <a:solidFill>
            <a:srgbClr val="000000"/>
          </a:solidFill>
        </p:spPr>
        <p:txBody>
          <a:bodyPr wrap="none" rtlCol="0">
            <a:spAutoFit/>
          </a:bodyPr>
          <a:lstStyle/>
          <a:p>
            <a:pPr algn="r">
              <a:spcAft>
                <a:spcPts val="600"/>
              </a:spcAft>
            </a:pPr>
            <a:r>
              <a:rPr lang="pt-PT" sz="700">
                <a:solidFill>
                  <a:srgbClr val="FFFFFF"/>
                </a:solidFill>
              </a:rPr>
              <a:t>A imagem </a:t>
            </a:r>
            <a:r>
              <a:rPr lang="pt-PT" sz="700">
                <a:solidFill>
                  <a:srgbClr val="FFFFFF"/>
                </a:solidFill>
                <a:hlinkClick r:id="rId5" tooltip="http://qpstrafe.deviantart.com/art/Microsoft-Logo-2012-326561782">
                  <a:extLst>
                    <a:ext uri="{A12FA001-AC4F-418D-AE19-62706E023703}">
                      <ahyp:hlinkClr xmlns:ahyp="http://schemas.microsoft.com/office/drawing/2018/hyperlinkcolor" val="tx"/>
                    </a:ext>
                  </a:extLst>
                </a:hlinkClick>
              </a:rPr>
              <a:t>Esta Fotografia</a:t>
            </a:r>
            <a:r>
              <a:rPr lang="pt-PT" sz="700">
                <a:solidFill>
                  <a:srgbClr val="FFFFFF"/>
                </a:solidFill>
              </a:rPr>
              <a:t> de Autor Desconhecido está licenciada ao abrigo da </a:t>
            </a:r>
            <a:r>
              <a:rPr lang="pt-PT" sz="700">
                <a:solidFill>
                  <a:srgbClr val="FFFFFF"/>
                </a:solidFill>
                <a:hlinkClick r:id="rId15" tooltip="https://creativecommons.org/licenses/by-nc-sa/3.0/">
                  <a:extLst>
                    <a:ext uri="{A12FA001-AC4F-418D-AE19-62706E023703}">
                      <ahyp:hlinkClr xmlns:ahyp="http://schemas.microsoft.com/office/drawing/2018/hyperlinkcolor" val="tx"/>
                    </a:ext>
                  </a:extLst>
                </a:hlinkClick>
              </a:rPr>
              <a:t>CC BY-SA-NC</a:t>
            </a:r>
            <a:endParaRPr lang="pt-PT" sz="700">
              <a:solidFill>
                <a:srgbClr val="FFFFFF"/>
              </a:solidFill>
            </a:endParaRPr>
          </a:p>
        </p:txBody>
      </p:sp>
      <p:sp>
        <p:nvSpPr>
          <p:cNvPr id="55" name="CaixaDeTexto 54">
            <a:extLst>
              <a:ext uri="{FF2B5EF4-FFF2-40B4-BE49-F238E27FC236}">
                <a16:creationId xmlns:a16="http://schemas.microsoft.com/office/drawing/2014/main" id="{2F90CEC5-F251-4AFE-B509-006ECB1884E7}"/>
              </a:ext>
            </a:extLst>
          </p:cNvPr>
          <p:cNvSpPr txBox="1"/>
          <p:nvPr/>
        </p:nvSpPr>
        <p:spPr>
          <a:xfrm>
            <a:off x="5413987" y="6870700"/>
            <a:ext cx="3382656" cy="200055"/>
          </a:xfrm>
          <a:prstGeom prst="rect">
            <a:avLst/>
          </a:prstGeom>
          <a:solidFill>
            <a:srgbClr val="000000"/>
          </a:solidFill>
        </p:spPr>
        <p:txBody>
          <a:bodyPr wrap="none" rtlCol="0">
            <a:spAutoFit/>
          </a:bodyPr>
          <a:lstStyle/>
          <a:p>
            <a:pPr algn="r">
              <a:spcAft>
                <a:spcPts val="600"/>
              </a:spcAft>
            </a:pPr>
            <a:r>
              <a:rPr lang="pt-PT" sz="700">
                <a:solidFill>
                  <a:srgbClr val="FFFFFF"/>
                </a:solidFill>
              </a:rPr>
              <a:t>A imagem </a:t>
            </a:r>
            <a:r>
              <a:rPr lang="pt-PT" sz="700">
                <a:solidFill>
                  <a:srgbClr val="FFFFFF"/>
                </a:solidFill>
                <a:hlinkClick r:id="rId16" tooltip="https://es.wikipedia.org/wiki/Alibaba_Group">
                  <a:extLst>
                    <a:ext uri="{A12FA001-AC4F-418D-AE19-62706E023703}">
                      <ahyp:hlinkClr xmlns:ahyp="http://schemas.microsoft.com/office/drawing/2018/hyperlinkcolor" val="tx"/>
                    </a:ext>
                  </a:extLst>
                </a:hlinkClick>
              </a:rPr>
              <a:t>Esta Fotografia</a:t>
            </a:r>
            <a:r>
              <a:rPr lang="pt-PT" sz="700">
                <a:solidFill>
                  <a:srgbClr val="FFFFFF"/>
                </a:solidFill>
              </a:rPr>
              <a:t> de Autor Desconhecido está licenciada ao abrigo da </a:t>
            </a:r>
            <a:r>
              <a:rPr lang="pt-PT" sz="700">
                <a:solidFill>
                  <a:srgbClr val="FFFFFF"/>
                </a:solidFill>
                <a:hlinkClick r:id="rId14" tooltip="https://creativecommons.org/licenses/by-sa/3.0/">
                  <a:extLst>
                    <a:ext uri="{A12FA001-AC4F-418D-AE19-62706E023703}">
                      <ahyp:hlinkClr xmlns:ahyp="http://schemas.microsoft.com/office/drawing/2018/hyperlinkcolor" val="tx"/>
                    </a:ext>
                  </a:extLst>
                </a:hlinkClick>
              </a:rPr>
              <a:t>CC BY-SA</a:t>
            </a:r>
            <a:endParaRPr lang="pt-PT" sz="700">
              <a:solidFill>
                <a:srgbClr val="FFFFFF"/>
              </a:solidFill>
            </a:endParaRPr>
          </a:p>
        </p:txBody>
      </p:sp>
      <p:sp>
        <p:nvSpPr>
          <p:cNvPr id="58" name="CaixaDeTexto 57">
            <a:extLst>
              <a:ext uri="{FF2B5EF4-FFF2-40B4-BE49-F238E27FC236}">
                <a16:creationId xmlns:a16="http://schemas.microsoft.com/office/drawing/2014/main" id="{3C6612B6-386E-41F6-90CD-6BA966433885}"/>
              </a:ext>
            </a:extLst>
          </p:cNvPr>
          <p:cNvSpPr txBox="1"/>
          <p:nvPr/>
        </p:nvSpPr>
        <p:spPr>
          <a:xfrm>
            <a:off x="2018630" y="6870700"/>
            <a:ext cx="3382657" cy="200055"/>
          </a:xfrm>
          <a:prstGeom prst="rect">
            <a:avLst/>
          </a:prstGeom>
          <a:solidFill>
            <a:srgbClr val="000000"/>
          </a:solidFill>
        </p:spPr>
        <p:txBody>
          <a:bodyPr wrap="none" rtlCol="0">
            <a:spAutoFit/>
          </a:bodyPr>
          <a:lstStyle/>
          <a:p>
            <a:pPr algn="r">
              <a:spcAft>
                <a:spcPts val="600"/>
              </a:spcAft>
            </a:pPr>
            <a:r>
              <a:rPr lang="pt-PT" sz="700">
                <a:solidFill>
                  <a:srgbClr val="FFFFFF"/>
                </a:solidFill>
              </a:rPr>
              <a:t>A imagem </a:t>
            </a:r>
            <a:r>
              <a:rPr lang="pt-PT" sz="700">
                <a:solidFill>
                  <a:srgbClr val="FFFFFF"/>
                </a:solidFill>
                <a:hlinkClick r:id="rId7" tooltip="https://en.wikipedia.org/wiki/Tencent">
                  <a:extLst>
                    <a:ext uri="{A12FA001-AC4F-418D-AE19-62706E023703}">
                      <ahyp:hlinkClr xmlns:ahyp="http://schemas.microsoft.com/office/drawing/2018/hyperlinkcolor" val="tx"/>
                    </a:ext>
                  </a:extLst>
                </a:hlinkClick>
              </a:rPr>
              <a:t>Esta Fotografia</a:t>
            </a:r>
            <a:r>
              <a:rPr lang="pt-PT" sz="700">
                <a:solidFill>
                  <a:srgbClr val="FFFFFF"/>
                </a:solidFill>
              </a:rPr>
              <a:t> de Autor Desconhecido está licenciada ao abrigo da </a:t>
            </a:r>
            <a:r>
              <a:rPr lang="pt-PT" sz="700">
                <a:solidFill>
                  <a:srgbClr val="FFFFFF"/>
                </a:solidFill>
                <a:hlinkClick r:id="rId14" tooltip="https://creativecommons.org/licenses/by-sa/3.0/">
                  <a:extLst>
                    <a:ext uri="{A12FA001-AC4F-418D-AE19-62706E023703}">
                      <ahyp:hlinkClr xmlns:ahyp="http://schemas.microsoft.com/office/drawing/2018/hyperlinkcolor" val="tx"/>
                    </a:ext>
                  </a:extLst>
                </a:hlinkClick>
              </a:rPr>
              <a:t>CC BY-SA</a:t>
            </a:r>
            <a:endParaRPr lang="pt-PT" sz="700">
              <a:solidFill>
                <a:srgbClr val="FFFFFF"/>
              </a:solidFill>
            </a:endParaRPr>
          </a:p>
        </p:txBody>
      </p:sp>
      <p:sp>
        <p:nvSpPr>
          <p:cNvPr id="63" name="CaixaDeTexto 62">
            <a:extLst>
              <a:ext uri="{FF2B5EF4-FFF2-40B4-BE49-F238E27FC236}">
                <a16:creationId xmlns:a16="http://schemas.microsoft.com/office/drawing/2014/main" id="{D1A4E78B-D8B8-4AC0-9994-2919B7524644}"/>
              </a:ext>
            </a:extLst>
          </p:cNvPr>
          <p:cNvSpPr txBox="1"/>
          <p:nvPr/>
        </p:nvSpPr>
        <p:spPr>
          <a:xfrm>
            <a:off x="1885581" y="7083455"/>
            <a:ext cx="3382656" cy="200055"/>
          </a:xfrm>
          <a:prstGeom prst="rect">
            <a:avLst/>
          </a:prstGeom>
          <a:solidFill>
            <a:srgbClr val="000000"/>
          </a:solidFill>
        </p:spPr>
        <p:txBody>
          <a:bodyPr wrap="none" rtlCol="0">
            <a:spAutoFit/>
          </a:bodyPr>
          <a:lstStyle/>
          <a:p>
            <a:pPr algn="r">
              <a:spcAft>
                <a:spcPts val="600"/>
              </a:spcAft>
            </a:pPr>
            <a:r>
              <a:rPr lang="pt-PT" sz="700">
                <a:solidFill>
                  <a:srgbClr val="FFFFFF"/>
                </a:solidFill>
              </a:rPr>
              <a:t>A imagem </a:t>
            </a:r>
            <a:r>
              <a:rPr lang="pt-PT" sz="700">
                <a:solidFill>
                  <a:srgbClr val="FFFFFF"/>
                </a:solidFill>
                <a:hlinkClick r:id="rId11" tooltip="https://en.wikipedia.org/wiki/File:Facebook_f_logo_(2019).svg">
                  <a:extLst>
                    <a:ext uri="{A12FA001-AC4F-418D-AE19-62706E023703}">
                      <ahyp:hlinkClr xmlns:ahyp="http://schemas.microsoft.com/office/drawing/2018/hyperlinkcolor" val="tx"/>
                    </a:ext>
                  </a:extLst>
                </a:hlinkClick>
              </a:rPr>
              <a:t>Esta Fotografia</a:t>
            </a:r>
            <a:r>
              <a:rPr lang="pt-PT" sz="700">
                <a:solidFill>
                  <a:srgbClr val="FFFFFF"/>
                </a:solidFill>
              </a:rPr>
              <a:t> de Autor Desconhecido está licenciada ao abrigo da </a:t>
            </a:r>
            <a:r>
              <a:rPr lang="pt-PT" sz="700">
                <a:solidFill>
                  <a:srgbClr val="FFFFFF"/>
                </a:solidFill>
                <a:hlinkClick r:id="rId14" tooltip="https://creativecommons.org/licenses/by-sa/3.0/">
                  <a:extLst>
                    <a:ext uri="{A12FA001-AC4F-418D-AE19-62706E023703}">
                      <ahyp:hlinkClr xmlns:ahyp="http://schemas.microsoft.com/office/drawing/2018/hyperlinkcolor" val="tx"/>
                    </a:ext>
                  </a:extLst>
                </a:hlinkClick>
              </a:rPr>
              <a:t>CC BY-SA</a:t>
            </a:r>
            <a:endParaRPr lang="pt-PT" sz="700">
              <a:solidFill>
                <a:srgbClr val="FFFFFF"/>
              </a:solidFill>
            </a:endParaRPr>
          </a:p>
        </p:txBody>
      </p:sp>
      <p:pic>
        <p:nvPicPr>
          <p:cNvPr id="54" name="Imagem 53" descr="Uma imagem com desenho, símbolo&#10;&#10;Descrição gerada automaticamente">
            <a:extLst>
              <a:ext uri="{FF2B5EF4-FFF2-40B4-BE49-F238E27FC236}">
                <a16:creationId xmlns:a16="http://schemas.microsoft.com/office/drawing/2014/main" id="{5F9482AA-CDDE-4E8C-AF91-A0055C09C495}"/>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9515104" y="3015231"/>
            <a:ext cx="1626612" cy="711642"/>
          </a:xfrm>
          <a:prstGeom prst="rect">
            <a:avLst/>
          </a:prstGeom>
        </p:spPr>
      </p:pic>
      <p:pic>
        <p:nvPicPr>
          <p:cNvPr id="3" name="Imagem 2">
            <a:extLst>
              <a:ext uri="{FF2B5EF4-FFF2-40B4-BE49-F238E27FC236}">
                <a16:creationId xmlns:a16="http://schemas.microsoft.com/office/drawing/2014/main" id="{650969F0-4000-4B9F-A456-C87A6965F5E9}"/>
              </a:ext>
            </a:extLst>
          </p:cNvPr>
          <p:cNvPicPr>
            <a:picLocks noChangeAspect="1"/>
          </p:cNvPicPr>
          <p:nvPr/>
        </p:nvPicPr>
        <p:blipFill>
          <a:blip r:embed="rId18"/>
          <a:stretch>
            <a:fillRect/>
          </a:stretch>
        </p:blipFill>
        <p:spPr>
          <a:xfrm>
            <a:off x="8918164" y="106636"/>
            <a:ext cx="3273836" cy="1146147"/>
          </a:xfrm>
          <a:prstGeom prst="rect">
            <a:avLst/>
          </a:prstGeom>
        </p:spPr>
      </p:pic>
    </p:spTree>
    <p:extLst>
      <p:ext uri="{BB962C8B-B14F-4D97-AF65-F5344CB8AC3E}">
        <p14:creationId xmlns:p14="http://schemas.microsoft.com/office/powerpoint/2010/main" val="40959694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754E58-4212-4D80-8CC3-1AC29A457CF7}"/>
              </a:ext>
            </a:extLst>
          </p:cNvPr>
          <p:cNvSpPr>
            <a:spLocks noGrp="1"/>
          </p:cNvSpPr>
          <p:nvPr>
            <p:ph type="title"/>
          </p:nvPr>
        </p:nvSpPr>
        <p:spPr>
          <a:xfrm>
            <a:off x="0" y="57151"/>
            <a:ext cx="8058150" cy="1146146"/>
          </a:xfrm>
        </p:spPr>
        <p:txBody>
          <a:bodyPr/>
          <a:lstStyle/>
          <a:p>
            <a:r>
              <a:rPr lang="pt-PT" dirty="0"/>
              <a:t>A Emergência….. </a:t>
            </a:r>
          </a:p>
        </p:txBody>
      </p:sp>
      <p:graphicFrame>
        <p:nvGraphicFramePr>
          <p:cNvPr id="5" name="Marcador de Posição de Conteúdo 4">
            <a:extLst>
              <a:ext uri="{FF2B5EF4-FFF2-40B4-BE49-F238E27FC236}">
                <a16:creationId xmlns:a16="http://schemas.microsoft.com/office/drawing/2014/main" id="{9C871D27-AAE1-4807-8E2B-8ADAF56BB531}"/>
              </a:ext>
            </a:extLst>
          </p:cNvPr>
          <p:cNvGraphicFramePr>
            <a:graphicFrameLocks noGrp="1"/>
          </p:cNvGraphicFramePr>
          <p:nvPr>
            <p:ph idx="1"/>
          </p:nvPr>
        </p:nvGraphicFramePr>
        <p:xfrm>
          <a:off x="1108365" y="1438275"/>
          <a:ext cx="10245436" cy="4352922"/>
        </p:xfrm>
        <a:graphic>
          <a:graphicData uri="http://schemas.openxmlformats.org/drawingml/2006/table">
            <a:tbl>
              <a:tblPr>
                <a:tableStyleId>{5C22544A-7EE6-4342-B048-85BDC9FD1C3A}</a:tableStyleId>
              </a:tblPr>
              <a:tblGrid>
                <a:gridCol w="1146343">
                  <a:extLst>
                    <a:ext uri="{9D8B030D-6E8A-4147-A177-3AD203B41FA5}">
                      <a16:colId xmlns:a16="http://schemas.microsoft.com/office/drawing/2014/main" val="2224122955"/>
                    </a:ext>
                  </a:extLst>
                </a:gridCol>
                <a:gridCol w="1561892">
                  <a:extLst>
                    <a:ext uri="{9D8B030D-6E8A-4147-A177-3AD203B41FA5}">
                      <a16:colId xmlns:a16="http://schemas.microsoft.com/office/drawing/2014/main" val="629451896"/>
                    </a:ext>
                  </a:extLst>
                </a:gridCol>
                <a:gridCol w="1260977">
                  <a:extLst>
                    <a:ext uri="{9D8B030D-6E8A-4147-A177-3AD203B41FA5}">
                      <a16:colId xmlns:a16="http://schemas.microsoft.com/office/drawing/2014/main" val="1669955206"/>
                    </a:ext>
                  </a:extLst>
                </a:gridCol>
                <a:gridCol w="1805489">
                  <a:extLst>
                    <a:ext uri="{9D8B030D-6E8A-4147-A177-3AD203B41FA5}">
                      <a16:colId xmlns:a16="http://schemas.microsoft.com/office/drawing/2014/main" val="2389372064"/>
                    </a:ext>
                  </a:extLst>
                </a:gridCol>
                <a:gridCol w="1160672">
                  <a:extLst>
                    <a:ext uri="{9D8B030D-6E8A-4147-A177-3AD203B41FA5}">
                      <a16:colId xmlns:a16="http://schemas.microsoft.com/office/drawing/2014/main" val="3613710450"/>
                    </a:ext>
                  </a:extLst>
                </a:gridCol>
                <a:gridCol w="1776830">
                  <a:extLst>
                    <a:ext uri="{9D8B030D-6E8A-4147-A177-3AD203B41FA5}">
                      <a16:colId xmlns:a16="http://schemas.microsoft.com/office/drawing/2014/main" val="3648394186"/>
                    </a:ext>
                  </a:extLst>
                </a:gridCol>
                <a:gridCol w="1533233">
                  <a:extLst>
                    <a:ext uri="{9D8B030D-6E8A-4147-A177-3AD203B41FA5}">
                      <a16:colId xmlns:a16="http://schemas.microsoft.com/office/drawing/2014/main" val="2558292621"/>
                    </a:ext>
                  </a:extLst>
                </a:gridCol>
              </a:tblGrid>
              <a:tr h="373962">
                <a:tc>
                  <a:txBody>
                    <a:bodyPr/>
                    <a:lstStyle/>
                    <a:p>
                      <a:pPr algn="l" fontAlgn="b"/>
                      <a:endParaRPr lang="pt-PT" sz="1100" b="0" i="0" u="none" strike="noStrike" dirty="0">
                        <a:solidFill>
                          <a:srgbClr val="000000"/>
                        </a:solidFill>
                        <a:effectLst/>
                        <a:latin typeface="Calibri" panose="020F0502020204030204" pitchFamily="34" charset="0"/>
                      </a:endParaRPr>
                    </a:p>
                  </a:txBody>
                  <a:tcPr marL="7620" marR="7620" marT="7620" marB="0" anchor="b"/>
                </a:tc>
                <a:tc gridSpan="2">
                  <a:txBody>
                    <a:bodyPr/>
                    <a:lstStyle/>
                    <a:p>
                      <a:pPr algn="ctr" fontAlgn="b"/>
                      <a:r>
                        <a:rPr lang="pt-PT" sz="1100" u="none" strike="noStrike">
                          <a:effectLst/>
                        </a:rPr>
                        <a:t>2006</a:t>
                      </a:r>
                      <a:endParaRPr lang="pt-PT" sz="1100" b="0" i="0" u="none" strike="noStrike">
                        <a:solidFill>
                          <a:srgbClr val="000000"/>
                        </a:solidFill>
                        <a:effectLst/>
                        <a:latin typeface="Calibri" panose="020F0502020204030204" pitchFamily="34" charset="0"/>
                      </a:endParaRPr>
                    </a:p>
                  </a:txBody>
                  <a:tcPr marL="7620" marR="7620" marT="7620" marB="0" anchor="b"/>
                </a:tc>
                <a:tc hMerge="1">
                  <a:txBody>
                    <a:bodyPr/>
                    <a:lstStyle/>
                    <a:p>
                      <a:endParaRPr lang="pt-PT"/>
                    </a:p>
                  </a:txBody>
                  <a:tcPr/>
                </a:tc>
                <a:tc gridSpan="2">
                  <a:txBody>
                    <a:bodyPr/>
                    <a:lstStyle/>
                    <a:p>
                      <a:pPr algn="ctr" fontAlgn="b"/>
                      <a:r>
                        <a:rPr lang="pt-PT" sz="1100" u="none" strike="noStrike">
                          <a:effectLst/>
                        </a:rPr>
                        <a:t>2010</a:t>
                      </a:r>
                      <a:endParaRPr lang="pt-PT" sz="1100" b="0" i="0" u="none" strike="noStrike">
                        <a:solidFill>
                          <a:srgbClr val="000000"/>
                        </a:solidFill>
                        <a:effectLst/>
                        <a:latin typeface="Calibri" panose="020F0502020204030204" pitchFamily="34" charset="0"/>
                      </a:endParaRPr>
                    </a:p>
                  </a:txBody>
                  <a:tcPr marL="7620" marR="7620" marT="7620" marB="0" anchor="b"/>
                </a:tc>
                <a:tc hMerge="1">
                  <a:txBody>
                    <a:bodyPr/>
                    <a:lstStyle/>
                    <a:p>
                      <a:endParaRPr lang="pt-PT"/>
                    </a:p>
                  </a:txBody>
                  <a:tcPr/>
                </a:tc>
                <a:tc gridSpan="2">
                  <a:txBody>
                    <a:bodyPr/>
                    <a:lstStyle/>
                    <a:p>
                      <a:pPr algn="ctr" fontAlgn="b"/>
                      <a:r>
                        <a:rPr lang="pt-PT" sz="1100" u="none" strike="noStrike">
                          <a:effectLst/>
                        </a:rPr>
                        <a:t>2015</a:t>
                      </a:r>
                      <a:endParaRPr lang="pt-PT" sz="1100" b="0" i="0" u="none" strike="noStrike">
                        <a:solidFill>
                          <a:srgbClr val="000000"/>
                        </a:solidFill>
                        <a:effectLst/>
                        <a:latin typeface="Calibri" panose="020F0502020204030204" pitchFamily="34" charset="0"/>
                      </a:endParaRPr>
                    </a:p>
                  </a:txBody>
                  <a:tcPr marL="7620" marR="7620" marT="7620" marB="0" anchor="b"/>
                </a:tc>
                <a:tc hMerge="1">
                  <a:txBody>
                    <a:bodyPr/>
                    <a:lstStyle/>
                    <a:p>
                      <a:endParaRPr lang="pt-PT"/>
                    </a:p>
                  </a:txBody>
                  <a:tcPr/>
                </a:tc>
                <a:extLst>
                  <a:ext uri="{0D108BD9-81ED-4DB2-BD59-A6C34878D82A}">
                    <a16:rowId xmlns:a16="http://schemas.microsoft.com/office/drawing/2014/main" val="549043244"/>
                  </a:ext>
                </a:extLst>
              </a:tr>
              <a:tr h="373962">
                <a:tc>
                  <a:txBody>
                    <a:bodyPr/>
                    <a:lstStyle/>
                    <a:p>
                      <a:pPr algn="l" fontAlgn="b"/>
                      <a:r>
                        <a:rPr lang="pt-PT" sz="1100" u="none" strike="noStrike">
                          <a:effectLst/>
                        </a:rPr>
                        <a:t>Rank</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b="1" u="none" strike="noStrike" dirty="0" err="1">
                          <a:effectLst/>
                        </a:rPr>
                        <a:t>Company</a:t>
                      </a:r>
                      <a:endParaRPr lang="pt-PT"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t-PT" sz="1100" b="1" u="none" strike="noStrike" dirty="0">
                          <a:effectLst/>
                        </a:rPr>
                        <a:t>Sector</a:t>
                      </a:r>
                      <a:endParaRPr lang="pt-PT"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t-PT" sz="1100" b="1" u="none" strike="noStrike" dirty="0" err="1">
                          <a:effectLst/>
                        </a:rPr>
                        <a:t>Company</a:t>
                      </a:r>
                      <a:endParaRPr lang="pt-PT"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t-PT" sz="1100" b="1" u="none" strike="noStrike" dirty="0">
                          <a:effectLst/>
                        </a:rPr>
                        <a:t>Sector</a:t>
                      </a:r>
                      <a:endParaRPr lang="pt-PT"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t-PT" sz="1100" b="1" u="none" strike="noStrike" dirty="0" err="1">
                          <a:effectLst/>
                        </a:rPr>
                        <a:t>Company</a:t>
                      </a:r>
                      <a:endParaRPr lang="pt-PT"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t-PT" sz="1100" b="1" u="none" strike="noStrike" dirty="0">
                          <a:effectLst/>
                        </a:rPr>
                        <a:t>Sector</a:t>
                      </a:r>
                      <a:endParaRPr lang="pt-PT" sz="11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177654179"/>
                  </a:ext>
                </a:extLst>
              </a:tr>
              <a:tr h="359004">
                <a:tc>
                  <a:txBody>
                    <a:bodyPr/>
                    <a:lstStyle/>
                    <a:p>
                      <a:pPr algn="r" fontAlgn="b"/>
                      <a:r>
                        <a:rPr lang="pt-PT" sz="1100" u="none" strike="noStrike">
                          <a:effectLst/>
                        </a:rPr>
                        <a:t>1</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Exxon Mobil</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Oil and Gas</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dirty="0" err="1">
                          <a:effectLst/>
                        </a:rPr>
                        <a:t>PetroChina</a:t>
                      </a:r>
                      <a:endParaRPr lang="pt-PT"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Oil and Gas</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dirty="0">
                          <a:effectLst/>
                        </a:rPr>
                        <a:t>Apple</a:t>
                      </a:r>
                      <a:endParaRPr lang="pt-PT" sz="1100" b="0" i="0" u="none" strike="noStrike" dirty="0">
                        <a:solidFill>
                          <a:srgbClr val="000000"/>
                        </a:solidFill>
                        <a:effectLst/>
                        <a:latin typeface="Calibri" panose="020F0502020204030204" pitchFamily="34" charset="0"/>
                      </a:endParaRPr>
                    </a:p>
                  </a:txBody>
                  <a:tcPr marL="7620" marR="7620" marT="7620" marB="0" anchor="b">
                    <a:solidFill>
                      <a:srgbClr val="92D050"/>
                    </a:solidFill>
                  </a:tcPr>
                </a:tc>
                <a:tc>
                  <a:txBody>
                    <a:bodyPr/>
                    <a:lstStyle/>
                    <a:p>
                      <a:pPr algn="l" fontAlgn="b"/>
                      <a:r>
                        <a:rPr lang="pt-PT" sz="1100" u="none" strike="noStrike" dirty="0">
                          <a:effectLst/>
                        </a:rPr>
                        <a:t>TECH</a:t>
                      </a:r>
                      <a:endParaRPr lang="pt-PT" sz="1100" b="0" i="0" u="none" strike="noStrike" dirty="0">
                        <a:solidFill>
                          <a:srgbClr val="000000"/>
                        </a:solidFill>
                        <a:effectLst/>
                        <a:latin typeface="Calibri" panose="020F0502020204030204" pitchFamily="34" charset="0"/>
                      </a:endParaRPr>
                    </a:p>
                  </a:txBody>
                  <a:tcPr marL="7620" marR="7620" marT="7620" marB="0" anchor="b">
                    <a:solidFill>
                      <a:srgbClr val="92D050"/>
                    </a:solidFill>
                  </a:tcPr>
                </a:tc>
                <a:extLst>
                  <a:ext uri="{0D108BD9-81ED-4DB2-BD59-A6C34878D82A}">
                    <a16:rowId xmlns:a16="http://schemas.microsoft.com/office/drawing/2014/main" val="4131086691"/>
                  </a:ext>
                </a:extLst>
              </a:tr>
              <a:tr h="359004">
                <a:tc>
                  <a:txBody>
                    <a:bodyPr/>
                    <a:lstStyle/>
                    <a:p>
                      <a:pPr algn="r" fontAlgn="b"/>
                      <a:r>
                        <a:rPr lang="pt-PT" sz="1100" u="none" strike="noStrike">
                          <a:effectLst/>
                        </a:rPr>
                        <a:t>2</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General Electric</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Industrial</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Exxon Mobil</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Oil and Gas</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dirty="0" err="1">
                          <a:effectLst/>
                        </a:rPr>
                        <a:t>Exxon</a:t>
                      </a:r>
                      <a:r>
                        <a:rPr lang="pt-PT" sz="1100" u="none" strike="noStrike" dirty="0">
                          <a:effectLst/>
                        </a:rPr>
                        <a:t> Mobil</a:t>
                      </a:r>
                      <a:endParaRPr lang="pt-PT"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Oil and Gas</a:t>
                      </a:r>
                      <a:endParaRPr lang="pt-PT"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227382266"/>
                  </a:ext>
                </a:extLst>
              </a:tr>
              <a:tr h="359004">
                <a:tc>
                  <a:txBody>
                    <a:bodyPr/>
                    <a:lstStyle/>
                    <a:p>
                      <a:pPr algn="r" fontAlgn="b"/>
                      <a:r>
                        <a:rPr lang="pt-PT" sz="1100" u="none" strike="noStrike">
                          <a:effectLst/>
                        </a:rPr>
                        <a:t>3</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dirty="0">
                          <a:effectLst/>
                        </a:rPr>
                        <a:t>Microsoft</a:t>
                      </a:r>
                      <a:endParaRPr lang="pt-PT" sz="1100" b="0" i="0" u="none" strike="noStrike" dirty="0">
                        <a:solidFill>
                          <a:srgbClr val="000000"/>
                        </a:solidFill>
                        <a:effectLst/>
                        <a:latin typeface="Calibri" panose="020F0502020204030204" pitchFamily="34" charset="0"/>
                      </a:endParaRPr>
                    </a:p>
                  </a:txBody>
                  <a:tcPr marL="7620" marR="7620" marT="7620" marB="0" anchor="b">
                    <a:solidFill>
                      <a:srgbClr val="92D050"/>
                    </a:solidFill>
                  </a:tcPr>
                </a:tc>
                <a:tc>
                  <a:txBody>
                    <a:bodyPr/>
                    <a:lstStyle/>
                    <a:p>
                      <a:pPr algn="l" fontAlgn="b"/>
                      <a:r>
                        <a:rPr lang="pt-PT" sz="1100" u="none" strike="noStrike" dirty="0">
                          <a:effectLst/>
                        </a:rPr>
                        <a:t>TECH</a:t>
                      </a:r>
                      <a:endParaRPr lang="pt-PT" sz="1100" b="0" i="0" u="none" strike="noStrike" dirty="0">
                        <a:solidFill>
                          <a:srgbClr val="000000"/>
                        </a:solidFill>
                        <a:effectLst/>
                        <a:latin typeface="Calibri" panose="020F0502020204030204" pitchFamily="34" charset="0"/>
                      </a:endParaRPr>
                    </a:p>
                  </a:txBody>
                  <a:tcPr marL="7620" marR="7620" marT="7620" marB="0" anchor="b">
                    <a:solidFill>
                      <a:srgbClr val="92D050"/>
                    </a:solidFill>
                  </a:tcPr>
                </a:tc>
                <a:tc>
                  <a:txBody>
                    <a:bodyPr/>
                    <a:lstStyle/>
                    <a:p>
                      <a:pPr algn="l" fontAlgn="b"/>
                      <a:r>
                        <a:rPr lang="pt-PT" sz="1100" u="none" strike="noStrike" dirty="0">
                          <a:effectLst/>
                        </a:rPr>
                        <a:t>Microsoft</a:t>
                      </a:r>
                      <a:endParaRPr lang="pt-PT" sz="1100" b="0" i="0" u="none" strike="noStrike" dirty="0">
                        <a:solidFill>
                          <a:srgbClr val="000000"/>
                        </a:solidFill>
                        <a:effectLst/>
                        <a:latin typeface="Calibri" panose="020F0502020204030204" pitchFamily="34" charset="0"/>
                      </a:endParaRPr>
                    </a:p>
                  </a:txBody>
                  <a:tcPr marL="7620" marR="7620" marT="7620" marB="0" anchor="b">
                    <a:solidFill>
                      <a:srgbClr val="92D050"/>
                    </a:solidFill>
                  </a:tcPr>
                </a:tc>
                <a:tc>
                  <a:txBody>
                    <a:bodyPr/>
                    <a:lstStyle/>
                    <a:p>
                      <a:pPr algn="l" fontAlgn="b"/>
                      <a:r>
                        <a:rPr lang="pt-PT" sz="1100" u="none" strike="noStrike" dirty="0">
                          <a:effectLst/>
                        </a:rPr>
                        <a:t>TECH</a:t>
                      </a:r>
                      <a:endParaRPr lang="pt-PT" sz="1100" b="0" i="0" u="none" strike="noStrike" dirty="0">
                        <a:solidFill>
                          <a:srgbClr val="000000"/>
                        </a:solidFill>
                        <a:effectLst/>
                        <a:latin typeface="Calibri" panose="020F0502020204030204" pitchFamily="34" charset="0"/>
                      </a:endParaRPr>
                    </a:p>
                  </a:txBody>
                  <a:tcPr marL="7620" marR="7620" marT="7620" marB="0" anchor="b">
                    <a:solidFill>
                      <a:srgbClr val="92D050"/>
                    </a:solidFill>
                  </a:tcPr>
                </a:tc>
                <a:tc>
                  <a:txBody>
                    <a:bodyPr/>
                    <a:lstStyle/>
                    <a:p>
                      <a:pPr algn="l" fontAlgn="b"/>
                      <a:r>
                        <a:rPr lang="pt-PT" sz="1100" u="none" strike="noStrike">
                          <a:effectLst/>
                        </a:rPr>
                        <a:t>Berkshire Hathaway</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Financials</a:t>
                      </a:r>
                      <a:endParaRPr lang="pt-PT"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072291471"/>
                  </a:ext>
                </a:extLst>
              </a:tr>
              <a:tr h="359004">
                <a:tc>
                  <a:txBody>
                    <a:bodyPr/>
                    <a:lstStyle/>
                    <a:p>
                      <a:pPr algn="r" fontAlgn="b"/>
                      <a:r>
                        <a:rPr lang="pt-PT" sz="1100" u="none" strike="noStrike">
                          <a:effectLst/>
                        </a:rPr>
                        <a:t>4</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Citigroup</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dirty="0" err="1">
                          <a:effectLst/>
                        </a:rPr>
                        <a:t>Financials</a:t>
                      </a:r>
                      <a:endParaRPr lang="pt-PT"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ICBC</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Financials</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dirty="0">
                          <a:effectLst/>
                        </a:rPr>
                        <a:t>Google</a:t>
                      </a:r>
                      <a:endParaRPr lang="pt-PT" sz="1100" b="0" i="0" u="none" strike="noStrike" dirty="0">
                        <a:solidFill>
                          <a:srgbClr val="000000"/>
                        </a:solidFill>
                        <a:effectLst/>
                        <a:latin typeface="Calibri" panose="020F0502020204030204" pitchFamily="34" charset="0"/>
                      </a:endParaRPr>
                    </a:p>
                  </a:txBody>
                  <a:tcPr marL="7620" marR="7620" marT="7620" marB="0" anchor="b">
                    <a:solidFill>
                      <a:srgbClr val="92D050"/>
                    </a:solidFill>
                  </a:tcPr>
                </a:tc>
                <a:tc>
                  <a:txBody>
                    <a:bodyPr/>
                    <a:lstStyle/>
                    <a:p>
                      <a:pPr algn="l" fontAlgn="b"/>
                      <a:r>
                        <a:rPr lang="pt-PT" sz="1100" u="none" strike="noStrike" dirty="0">
                          <a:effectLst/>
                        </a:rPr>
                        <a:t>TECH</a:t>
                      </a:r>
                      <a:endParaRPr lang="pt-PT" sz="1100" b="0" i="0" u="none" strike="noStrike" dirty="0">
                        <a:solidFill>
                          <a:srgbClr val="000000"/>
                        </a:solidFill>
                        <a:effectLst/>
                        <a:latin typeface="Calibri" panose="020F0502020204030204" pitchFamily="34" charset="0"/>
                      </a:endParaRPr>
                    </a:p>
                  </a:txBody>
                  <a:tcPr marL="7620" marR="7620" marT="7620" marB="0" anchor="b">
                    <a:solidFill>
                      <a:srgbClr val="92D050"/>
                    </a:solidFill>
                  </a:tcPr>
                </a:tc>
                <a:extLst>
                  <a:ext uri="{0D108BD9-81ED-4DB2-BD59-A6C34878D82A}">
                    <a16:rowId xmlns:a16="http://schemas.microsoft.com/office/drawing/2014/main" val="199217508"/>
                  </a:ext>
                </a:extLst>
              </a:tr>
              <a:tr h="359004">
                <a:tc>
                  <a:txBody>
                    <a:bodyPr/>
                    <a:lstStyle/>
                    <a:p>
                      <a:pPr algn="r" fontAlgn="b"/>
                      <a:r>
                        <a:rPr lang="pt-PT" sz="1100" u="none" strike="noStrike">
                          <a:effectLst/>
                        </a:rPr>
                        <a:t>5</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BP</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Oil and Gas</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dirty="0">
                          <a:effectLst/>
                        </a:rPr>
                        <a:t>Apple</a:t>
                      </a:r>
                      <a:endParaRPr lang="pt-PT" sz="1100" b="0" i="0" u="none" strike="noStrike" dirty="0">
                        <a:solidFill>
                          <a:srgbClr val="000000"/>
                        </a:solidFill>
                        <a:effectLst/>
                        <a:latin typeface="Calibri" panose="020F0502020204030204" pitchFamily="34" charset="0"/>
                      </a:endParaRPr>
                    </a:p>
                  </a:txBody>
                  <a:tcPr marL="7620" marR="7620" marT="7620" marB="0" anchor="b">
                    <a:solidFill>
                      <a:srgbClr val="92D050"/>
                    </a:solidFill>
                  </a:tcPr>
                </a:tc>
                <a:tc>
                  <a:txBody>
                    <a:bodyPr/>
                    <a:lstStyle/>
                    <a:p>
                      <a:pPr algn="l" fontAlgn="b"/>
                      <a:r>
                        <a:rPr lang="pt-PT" sz="1100" u="none" strike="noStrike" dirty="0">
                          <a:effectLst/>
                        </a:rPr>
                        <a:t>TECH</a:t>
                      </a:r>
                      <a:endParaRPr lang="pt-PT" sz="1100" b="0" i="0" u="none" strike="noStrike" dirty="0">
                        <a:solidFill>
                          <a:srgbClr val="000000"/>
                        </a:solidFill>
                        <a:effectLst/>
                        <a:latin typeface="Calibri" panose="020F0502020204030204" pitchFamily="34" charset="0"/>
                      </a:endParaRPr>
                    </a:p>
                  </a:txBody>
                  <a:tcPr marL="7620" marR="7620" marT="7620" marB="0" anchor="b">
                    <a:solidFill>
                      <a:srgbClr val="92D050"/>
                    </a:solidFill>
                  </a:tcPr>
                </a:tc>
                <a:tc>
                  <a:txBody>
                    <a:bodyPr/>
                    <a:lstStyle/>
                    <a:p>
                      <a:pPr algn="l" fontAlgn="b"/>
                      <a:r>
                        <a:rPr lang="pt-PT" sz="1100" u="none" strike="noStrike" dirty="0">
                          <a:effectLst/>
                        </a:rPr>
                        <a:t>Microsoft</a:t>
                      </a:r>
                      <a:endParaRPr lang="pt-PT" sz="1100" b="0" i="0" u="none" strike="noStrike" dirty="0">
                        <a:solidFill>
                          <a:srgbClr val="000000"/>
                        </a:solidFill>
                        <a:effectLst/>
                        <a:latin typeface="Calibri" panose="020F0502020204030204" pitchFamily="34" charset="0"/>
                      </a:endParaRPr>
                    </a:p>
                  </a:txBody>
                  <a:tcPr marL="7620" marR="7620" marT="7620" marB="0" anchor="b">
                    <a:solidFill>
                      <a:srgbClr val="92D050"/>
                    </a:solidFill>
                  </a:tcPr>
                </a:tc>
                <a:tc>
                  <a:txBody>
                    <a:bodyPr/>
                    <a:lstStyle/>
                    <a:p>
                      <a:pPr algn="l" fontAlgn="b"/>
                      <a:r>
                        <a:rPr lang="pt-PT" sz="1100" u="none" strike="noStrike" dirty="0">
                          <a:effectLst/>
                        </a:rPr>
                        <a:t>TECH</a:t>
                      </a:r>
                      <a:endParaRPr lang="pt-PT" sz="1100" b="0" i="0" u="none" strike="noStrike" dirty="0">
                        <a:solidFill>
                          <a:srgbClr val="000000"/>
                        </a:solidFill>
                        <a:effectLst/>
                        <a:latin typeface="Calibri" panose="020F0502020204030204" pitchFamily="34" charset="0"/>
                      </a:endParaRPr>
                    </a:p>
                  </a:txBody>
                  <a:tcPr marL="7620" marR="7620" marT="7620" marB="0" anchor="b">
                    <a:solidFill>
                      <a:srgbClr val="92D050"/>
                    </a:solidFill>
                  </a:tcPr>
                </a:tc>
                <a:extLst>
                  <a:ext uri="{0D108BD9-81ED-4DB2-BD59-A6C34878D82A}">
                    <a16:rowId xmlns:a16="http://schemas.microsoft.com/office/drawing/2014/main" val="2725361139"/>
                  </a:ext>
                </a:extLst>
              </a:tr>
              <a:tr h="359004">
                <a:tc>
                  <a:txBody>
                    <a:bodyPr/>
                    <a:lstStyle/>
                    <a:p>
                      <a:pPr algn="r" fontAlgn="b"/>
                      <a:r>
                        <a:rPr lang="pt-PT" sz="1100" u="none" strike="noStrike">
                          <a:effectLst/>
                        </a:rPr>
                        <a:t>6</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Bank of America</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Financials</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BHP Billiton</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Mining</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PetroChina</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Oil and Gas</a:t>
                      </a:r>
                      <a:endParaRPr lang="pt-PT"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170257074"/>
                  </a:ext>
                </a:extLst>
              </a:tr>
              <a:tr h="359004">
                <a:tc>
                  <a:txBody>
                    <a:bodyPr/>
                    <a:lstStyle/>
                    <a:p>
                      <a:pPr algn="r" fontAlgn="b"/>
                      <a:r>
                        <a:rPr lang="pt-PT" sz="1100" u="none" strike="noStrike">
                          <a:effectLst/>
                        </a:rPr>
                        <a:t>7</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Royal Dutch Shell</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Oil and Gas</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Walmart</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Retail</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dirty="0" err="1">
                          <a:effectLst/>
                        </a:rPr>
                        <a:t>Wells</a:t>
                      </a:r>
                      <a:r>
                        <a:rPr lang="pt-PT" sz="1100" u="none" strike="noStrike" dirty="0">
                          <a:effectLst/>
                        </a:rPr>
                        <a:t> Fargo</a:t>
                      </a:r>
                      <a:endParaRPr lang="pt-PT"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Financials</a:t>
                      </a:r>
                      <a:endParaRPr lang="pt-PT"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908693119"/>
                  </a:ext>
                </a:extLst>
              </a:tr>
              <a:tr h="359004">
                <a:tc>
                  <a:txBody>
                    <a:bodyPr/>
                    <a:lstStyle/>
                    <a:p>
                      <a:pPr algn="r" fontAlgn="b"/>
                      <a:r>
                        <a:rPr lang="pt-PT" sz="1100" u="none" strike="noStrike">
                          <a:effectLst/>
                        </a:rPr>
                        <a:t>8</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Walmart</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Retail</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Berkshire Hathaway</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Financials</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Johnson &amp; Johnson</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Pharmaceuticals</a:t>
                      </a:r>
                      <a:endParaRPr lang="pt-PT"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575182133"/>
                  </a:ext>
                </a:extLst>
              </a:tr>
              <a:tr h="359004">
                <a:tc>
                  <a:txBody>
                    <a:bodyPr/>
                    <a:lstStyle/>
                    <a:p>
                      <a:pPr algn="r" fontAlgn="b"/>
                      <a:r>
                        <a:rPr lang="pt-PT" sz="1100" u="none" strike="noStrike">
                          <a:effectLst/>
                        </a:rPr>
                        <a:t>9</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Toyota</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Automotive</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dirty="0">
                          <a:effectLst/>
                        </a:rPr>
                        <a:t>General </a:t>
                      </a:r>
                      <a:r>
                        <a:rPr lang="pt-PT" sz="1100" u="none" strike="noStrike" dirty="0" err="1">
                          <a:effectLst/>
                        </a:rPr>
                        <a:t>Electric</a:t>
                      </a:r>
                      <a:endParaRPr lang="pt-PT"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Industrials</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ICBC</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Financials</a:t>
                      </a:r>
                      <a:endParaRPr lang="pt-PT"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035165116"/>
                  </a:ext>
                </a:extLst>
              </a:tr>
              <a:tr h="373962">
                <a:tc>
                  <a:txBody>
                    <a:bodyPr/>
                    <a:lstStyle/>
                    <a:p>
                      <a:pPr algn="r" fontAlgn="b"/>
                      <a:r>
                        <a:rPr lang="pt-PT" sz="1100" u="none" strike="noStrike">
                          <a:effectLst/>
                        </a:rPr>
                        <a:t>10</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Gazprom</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Oil and Gas</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China Mobile</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dirty="0">
                          <a:effectLst/>
                        </a:rPr>
                        <a:t>Telecom</a:t>
                      </a:r>
                      <a:endParaRPr lang="pt-PT"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a:effectLst/>
                        </a:rPr>
                        <a:t>Novartis</a:t>
                      </a:r>
                      <a:endParaRPr lang="pt-PT"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pt-PT" sz="1100" u="none" strike="noStrike" dirty="0" err="1">
                          <a:effectLst/>
                        </a:rPr>
                        <a:t>Pharmaceuticals</a:t>
                      </a:r>
                      <a:endParaRPr lang="pt-PT"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774709698"/>
                  </a:ext>
                </a:extLst>
              </a:tr>
            </a:tbl>
          </a:graphicData>
        </a:graphic>
      </p:graphicFrame>
      <p:sp>
        <p:nvSpPr>
          <p:cNvPr id="6" name="CaixaDeTexto 5">
            <a:extLst>
              <a:ext uri="{FF2B5EF4-FFF2-40B4-BE49-F238E27FC236}">
                <a16:creationId xmlns:a16="http://schemas.microsoft.com/office/drawing/2014/main" id="{A895A3BA-5125-402A-BA78-A8F158D1874F}"/>
              </a:ext>
            </a:extLst>
          </p:cNvPr>
          <p:cNvSpPr txBox="1"/>
          <p:nvPr/>
        </p:nvSpPr>
        <p:spPr>
          <a:xfrm>
            <a:off x="8575964" y="5867401"/>
            <a:ext cx="3616036" cy="369332"/>
          </a:xfrm>
          <a:prstGeom prst="rect">
            <a:avLst/>
          </a:prstGeom>
          <a:noFill/>
        </p:spPr>
        <p:txBody>
          <a:bodyPr wrap="square" rtlCol="0">
            <a:spAutoFit/>
          </a:bodyPr>
          <a:lstStyle/>
          <a:p>
            <a:r>
              <a:rPr lang="pt-PT" dirty="0"/>
              <a:t>Fonte: Financial Times, </a:t>
            </a:r>
            <a:r>
              <a:rPr lang="pt-PT" dirty="0" err="1"/>
              <a:t>various</a:t>
            </a:r>
            <a:r>
              <a:rPr lang="pt-PT" dirty="0"/>
              <a:t> </a:t>
            </a:r>
            <a:r>
              <a:rPr lang="pt-PT" dirty="0" err="1"/>
              <a:t>years</a:t>
            </a:r>
            <a:endParaRPr lang="pt-PT" dirty="0"/>
          </a:p>
        </p:txBody>
      </p:sp>
      <p:pic>
        <p:nvPicPr>
          <p:cNvPr id="3" name="Imagem 2">
            <a:extLst>
              <a:ext uri="{FF2B5EF4-FFF2-40B4-BE49-F238E27FC236}">
                <a16:creationId xmlns:a16="http://schemas.microsoft.com/office/drawing/2014/main" id="{FC98D491-C7F5-464B-AD24-4561AAEC748D}"/>
              </a:ext>
            </a:extLst>
          </p:cNvPr>
          <p:cNvPicPr>
            <a:picLocks noChangeAspect="1"/>
          </p:cNvPicPr>
          <p:nvPr/>
        </p:nvPicPr>
        <p:blipFill>
          <a:blip r:embed="rId2"/>
          <a:stretch>
            <a:fillRect/>
          </a:stretch>
        </p:blipFill>
        <p:spPr>
          <a:xfrm>
            <a:off x="8918164" y="57150"/>
            <a:ext cx="3273836" cy="1146147"/>
          </a:xfrm>
          <a:prstGeom prst="rect">
            <a:avLst/>
          </a:prstGeom>
        </p:spPr>
      </p:pic>
    </p:spTree>
    <p:extLst>
      <p:ext uri="{BB962C8B-B14F-4D97-AF65-F5344CB8AC3E}">
        <p14:creationId xmlns:p14="http://schemas.microsoft.com/office/powerpoint/2010/main" val="25365532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D9F7E8-E5BC-4A13-8746-7296333E2739}"/>
              </a:ext>
            </a:extLst>
          </p:cNvPr>
          <p:cNvSpPr>
            <a:spLocks noGrp="1"/>
          </p:cNvSpPr>
          <p:nvPr>
            <p:ph type="title"/>
          </p:nvPr>
        </p:nvSpPr>
        <p:spPr/>
        <p:txBody>
          <a:bodyPr/>
          <a:lstStyle/>
          <a:p>
            <a:endParaRPr lang="pt-PT" dirty="0"/>
          </a:p>
        </p:txBody>
      </p:sp>
      <mc:AlternateContent xmlns:mc="http://schemas.openxmlformats.org/markup-compatibility/2006" xmlns:cx1="http://schemas.microsoft.com/office/drawing/2015/9/8/chartex">
        <mc:Choice Requires="cx1">
          <p:graphicFrame>
            <p:nvGraphicFramePr>
              <p:cNvPr id="4" name="Marcador de Posição de Conteúdo 3">
                <a:extLst>
                  <a:ext uri="{FF2B5EF4-FFF2-40B4-BE49-F238E27FC236}">
                    <a16:creationId xmlns:a16="http://schemas.microsoft.com/office/drawing/2014/main" id="{33E0EFC5-7395-4B49-9E19-1F856F17835A}"/>
                  </a:ext>
                </a:extLst>
              </p:cNvPr>
              <p:cNvGraphicFramePr>
                <a:graphicFrameLocks noGrp="1"/>
              </p:cNvGraphicFramePr>
              <p:nvPr>
                <p:ph idx="1"/>
              </p:nvPr>
            </p:nvGraphicFramePr>
            <p:xfrm>
              <a:off x="0" y="0"/>
              <a:ext cx="12192000" cy="685800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4" name="Marcador de Posição de Conteúdo 3">
                <a:extLst>
                  <a:ext uri="{FF2B5EF4-FFF2-40B4-BE49-F238E27FC236}">
                    <a16:creationId xmlns:a16="http://schemas.microsoft.com/office/drawing/2014/main" id="{33E0EFC5-7395-4B49-9E19-1F856F17835A}"/>
                  </a:ext>
                </a:extLst>
              </p:cNvPr>
              <p:cNvPicPr>
                <a:picLocks noGrp="1" noRot="1" noChangeAspect="1" noMove="1" noResize="1" noEditPoints="1" noAdjustHandles="1" noChangeArrowheads="1" noChangeShapeType="1"/>
              </p:cNvPicPr>
              <p:nvPr/>
            </p:nvPicPr>
            <p:blipFill>
              <a:blip r:embed="rId3"/>
              <a:stretch>
                <a:fillRect/>
              </a:stretch>
            </p:blipFill>
            <p:spPr>
              <a:xfrm>
                <a:off x="0" y="0"/>
                <a:ext cx="12192000" cy="6858000"/>
              </a:xfrm>
              <a:prstGeom prst="rect">
                <a:avLst/>
              </a:prstGeom>
            </p:spPr>
          </p:pic>
        </mc:Fallback>
      </mc:AlternateContent>
    </p:spTree>
    <p:extLst>
      <p:ext uri="{BB962C8B-B14F-4D97-AF65-F5344CB8AC3E}">
        <p14:creationId xmlns:p14="http://schemas.microsoft.com/office/powerpoint/2010/main" val="34655707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747793-350D-4124-B763-34DD1CF2D233}"/>
              </a:ext>
            </a:extLst>
          </p:cNvPr>
          <p:cNvSpPr>
            <a:spLocks noGrp="1"/>
          </p:cNvSpPr>
          <p:nvPr>
            <p:ph type="title"/>
          </p:nvPr>
        </p:nvSpPr>
        <p:spPr>
          <a:xfrm>
            <a:off x="6372225" y="68705"/>
            <a:ext cx="5689145" cy="1146147"/>
          </a:xfrm>
        </p:spPr>
        <p:txBody>
          <a:bodyPr>
            <a:normAutofit/>
          </a:bodyPr>
          <a:lstStyle/>
          <a:p>
            <a:pPr algn="r"/>
            <a:r>
              <a:rPr lang="pt-PT" sz="4000" dirty="0" err="1"/>
              <a:t>Foorohar</a:t>
            </a:r>
            <a:r>
              <a:rPr lang="pt-PT" sz="4000" dirty="0"/>
              <a:t>, 2019</a:t>
            </a:r>
          </a:p>
        </p:txBody>
      </p:sp>
      <p:sp>
        <p:nvSpPr>
          <p:cNvPr id="3" name="Marcador de Posição de Conteúdo 2">
            <a:extLst>
              <a:ext uri="{FF2B5EF4-FFF2-40B4-BE49-F238E27FC236}">
                <a16:creationId xmlns:a16="http://schemas.microsoft.com/office/drawing/2014/main" id="{AC0DED4F-42C9-4292-BAA9-7A381189320E}"/>
              </a:ext>
            </a:extLst>
          </p:cNvPr>
          <p:cNvSpPr>
            <a:spLocks noGrp="1"/>
          </p:cNvSpPr>
          <p:nvPr>
            <p:ph idx="1"/>
          </p:nvPr>
        </p:nvSpPr>
        <p:spPr>
          <a:xfrm>
            <a:off x="838200" y="1825625"/>
            <a:ext cx="3752850" cy="4667250"/>
          </a:xfrm>
        </p:spPr>
        <p:txBody>
          <a:bodyPr>
            <a:normAutofit/>
          </a:bodyPr>
          <a:lstStyle/>
          <a:p>
            <a:r>
              <a:rPr lang="pt-PT" sz="1900" dirty="0"/>
              <a:t>95% </a:t>
            </a:r>
            <a:r>
              <a:rPr lang="pt-PT" sz="1900" dirty="0" err="1"/>
              <a:t>of</a:t>
            </a:r>
            <a:r>
              <a:rPr lang="pt-PT" sz="1900" dirty="0"/>
              <a:t> dos utilizadores  da internet abaixo dos 30 estão no Facebook ou </a:t>
            </a:r>
            <a:r>
              <a:rPr lang="pt-PT" sz="1900" dirty="0" err="1"/>
              <a:t>instagram</a:t>
            </a:r>
            <a:r>
              <a:rPr lang="pt-PT" sz="1900" dirty="0"/>
              <a:t> (comprada em 2012)</a:t>
            </a:r>
          </a:p>
          <a:p>
            <a:r>
              <a:rPr lang="pt-PT" sz="1900" dirty="0"/>
              <a:t>95% das pesquisas via Google</a:t>
            </a:r>
          </a:p>
          <a:p>
            <a:r>
              <a:rPr lang="en-US" sz="1900" dirty="0"/>
              <a:t>Google + Facebook =</a:t>
            </a:r>
            <a:r>
              <a:rPr lang="en-US" sz="1900" dirty="0" err="1"/>
              <a:t>cerca</a:t>
            </a:r>
            <a:r>
              <a:rPr lang="en-US" sz="1900" dirty="0"/>
              <a:t> de 90% das </a:t>
            </a:r>
            <a:r>
              <a:rPr lang="en-US" sz="1900" dirty="0" err="1"/>
              <a:t>novas</a:t>
            </a:r>
            <a:r>
              <a:rPr lang="en-US" sz="1900" dirty="0"/>
              <a:t> </a:t>
            </a:r>
            <a:r>
              <a:rPr lang="en-US" sz="1900" dirty="0" err="1"/>
              <a:t>despesas</a:t>
            </a:r>
            <a:r>
              <a:rPr lang="en-US" sz="1900" dirty="0"/>
              <a:t> </a:t>
            </a:r>
            <a:r>
              <a:rPr lang="en-US" sz="1900" dirty="0" err="1"/>
              <a:t>em</a:t>
            </a:r>
            <a:r>
              <a:rPr lang="en-US" sz="1900" dirty="0"/>
              <a:t> </a:t>
            </a:r>
            <a:r>
              <a:rPr lang="en-US" sz="1900" dirty="0" err="1"/>
              <a:t>publicidade</a:t>
            </a:r>
            <a:endParaRPr lang="en-US" sz="1900" dirty="0"/>
          </a:p>
          <a:p>
            <a:r>
              <a:rPr lang="en-US" sz="1900" dirty="0"/>
              <a:t>Google + Apple= 99% dos </a:t>
            </a:r>
            <a:r>
              <a:rPr lang="en-US" sz="1900" dirty="0" err="1"/>
              <a:t>sistemas</a:t>
            </a:r>
            <a:r>
              <a:rPr lang="en-US" sz="1900" dirty="0"/>
              <a:t> </a:t>
            </a:r>
            <a:r>
              <a:rPr lang="en-US" sz="1900" dirty="0" err="1"/>
              <a:t>operativos</a:t>
            </a:r>
            <a:r>
              <a:rPr lang="en-US" sz="1900" dirty="0"/>
              <a:t> dos </a:t>
            </a:r>
            <a:r>
              <a:rPr lang="en-US" sz="1900" dirty="0" err="1"/>
              <a:t>tlms</a:t>
            </a:r>
            <a:endParaRPr lang="en-US" sz="1900" dirty="0"/>
          </a:p>
          <a:p>
            <a:r>
              <a:rPr lang="en-US" sz="1900" dirty="0"/>
              <a:t>Apple + Microsoft = 95 % dos </a:t>
            </a:r>
            <a:r>
              <a:rPr lang="en-US" sz="1900" dirty="0" err="1"/>
              <a:t>sistemas</a:t>
            </a:r>
            <a:r>
              <a:rPr lang="en-US" sz="1900" dirty="0"/>
              <a:t> </a:t>
            </a:r>
            <a:r>
              <a:rPr lang="en-US" sz="1900" dirty="0" err="1"/>
              <a:t>operativos</a:t>
            </a:r>
            <a:r>
              <a:rPr lang="en-US" sz="1900" dirty="0"/>
              <a:t> PC</a:t>
            </a:r>
          </a:p>
          <a:p>
            <a:r>
              <a:rPr lang="en-US" sz="1900" dirty="0"/>
              <a:t>Amazon= </a:t>
            </a:r>
            <a:r>
              <a:rPr lang="en-US" sz="1900" dirty="0" err="1"/>
              <a:t>metade</a:t>
            </a:r>
            <a:r>
              <a:rPr lang="en-US" sz="1900" dirty="0"/>
              <a:t> do e-</a:t>
            </a:r>
            <a:r>
              <a:rPr lang="en-US" sz="1900" dirty="0" err="1"/>
              <a:t>comércio</a:t>
            </a:r>
            <a:r>
              <a:rPr lang="en-US" sz="1900" dirty="0"/>
              <a:t> EUA </a:t>
            </a:r>
            <a:endParaRPr lang="pt-PT" sz="1900" dirty="0"/>
          </a:p>
          <a:p>
            <a:endParaRPr lang="en-US" sz="1900" dirty="0"/>
          </a:p>
        </p:txBody>
      </p:sp>
      <p:pic>
        <p:nvPicPr>
          <p:cNvPr id="5" name="Imagem 4" descr="Uma imagem com jovem, jogo, em pé, mulher&#10;&#10;Descrição gerada automaticamente">
            <a:extLst>
              <a:ext uri="{FF2B5EF4-FFF2-40B4-BE49-F238E27FC236}">
                <a16:creationId xmlns:a16="http://schemas.microsoft.com/office/drawing/2014/main" id="{FBCFA24C-36A8-4C4D-95E5-80C264C2168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980" r="9945" b="-1"/>
          <a:stretch/>
        </p:blipFill>
        <p:spPr>
          <a:xfrm>
            <a:off x="5183500" y="1904282"/>
            <a:ext cx="6170299" cy="4224808"/>
          </a:xfrm>
          <a:prstGeom prst="rect">
            <a:avLst/>
          </a:prstGeom>
        </p:spPr>
      </p:pic>
      <p:sp>
        <p:nvSpPr>
          <p:cNvPr id="6" name="CaixaDeTexto 5">
            <a:extLst>
              <a:ext uri="{FF2B5EF4-FFF2-40B4-BE49-F238E27FC236}">
                <a16:creationId xmlns:a16="http://schemas.microsoft.com/office/drawing/2014/main" id="{3792984C-F87F-4B26-8C65-BE05ED284EA2}"/>
              </a:ext>
            </a:extLst>
          </p:cNvPr>
          <p:cNvSpPr txBox="1"/>
          <p:nvPr/>
        </p:nvSpPr>
        <p:spPr>
          <a:xfrm>
            <a:off x="8091367" y="5929035"/>
            <a:ext cx="3262432" cy="200055"/>
          </a:xfrm>
          <a:prstGeom prst="rect">
            <a:avLst/>
          </a:prstGeom>
          <a:solidFill>
            <a:srgbClr val="000000"/>
          </a:solidFill>
        </p:spPr>
        <p:txBody>
          <a:bodyPr wrap="none" rtlCol="0">
            <a:spAutoFit/>
          </a:bodyPr>
          <a:lstStyle/>
          <a:p>
            <a:pPr algn="r">
              <a:spcAft>
                <a:spcPts val="600"/>
              </a:spcAft>
            </a:pPr>
            <a:r>
              <a:rPr lang="pt-PT" sz="700">
                <a:solidFill>
                  <a:srgbClr val="FFFFFF"/>
                </a:solidFill>
              </a:rPr>
              <a:t>A imagem </a:t>
            </a:r>
            <a:r>
              <a:rPr lang="pt-PT" sz="700">
                <a:solidFill>
                  <a:srgbClr val="FFFFFF"/>
                </a:solidFill>
                <a:hlinkClick r:id="rId3" tooltip="https://www.blacklistednews.com/How_The_CIA_Made_Google/60567/0/38/38/Y/M.html">
                  <a:extLst>
                    <a:ext uri="{A12FA001-AC4F-418D-AE19-62706E023703}">
                      <ahyp:hlinkClr xmlns:ahyp="http://schemas.microsoft.com/office/drawing/2018/hyperlinkcolor" val="tx"/>
                    </a:ext>
                  </a:extLst>
                </a:hlinkClick>
              </a:rPr>
              <a:t>Esta Fotografia</a:t>
            </a:r>
            <a:r>
              <a:rPr lang="pt-PT" sz="700">
                <a:solidFill>
                  <a:srgbClr val="FFFFFF"/>
                </a:solidFill>
              </a:rPr>
              <a:t> de Autor Desconhecido está licenciada ao abrigo da </a:t>
            </a:r>
            <a:r>
              <a:rPr lang="pt-PT"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pt-PT" sz="700">
              <a:solidFill>
                <a:srgbClr val="FFFFFF"/>
              </a:solidFill>
            </a:endParaRPr>
          </a:p>
        </p:txBody>
      </p:sp>
      <p:pic>
        <p:nvPicPr>
          <p:cNvPr id="7" name="Imagem 6">
            <a:extLst>
              <a:ext uri="{FF2B5EF4-FFF2-40B4-BE49-F238E27FC236}">
                <a16:creationId xmlns:a16="http://schemas.microsoft.com/office/drawing/2014/main" id="{5E8F124A-41A3-4664-BAC1-AFEDAC48A6DC}"/>
              </a:ext>
            </a:extLst>
          </p:cNvPr>
          <p:cNvPicPr>
            <a:picLocks noChangeAspect="1"/>
          </p:cNvPicPr>
          <p:nvPr/>
        </p:nvPicPr>
        <p:blipFill>
          <a:blip r:embed="rId5"/>
          <a:stretch>
            <a:fillRect/>
          </a:stretch>
        </p:blipFill>
        <p:spPr>
          <a:xfrm>
            <a:off x="250414" y="68705"/>
            <a:ext cx="3273836" cy="1146147"/>
          </a:xfrm>
          <a:prstGeom prst="rect">
            <a:avLst/>
          </a:prstGeom>
        </p:spPr>
      </p:pic>
    </p:spTree>
    <p:extLst>
      <p:ext uri="{BB962C8B-B14F-4D97-AF65-F5344CB8AC3E}">
        <p14:creationId xmlns:p14="http://schemas.microsoft.com/office/powerpoint/2010/main" val="41008076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ção de Conteúdo 3">
            <a:extLst>
              <a:ext uri="{FF2B5EF4-FFF2-40B4-BE49-F238E27FC236}">
                <a16:creationId xmlns:a16="http://schemas.microsoft.com/office/drawing/2014/main" id="{2774B507-4C86-4F50-85B7-BBBA341A5463}"/>
              </a:ext>
            </a:extLst>
          </p:cNvPr>
          <p:cNvPicPr>
            <a:picLocks noGrp="1" noChangeAspect="1"/>
          </p:cNvPicPr>
          <p:nvPr>
            <p:ph idx="1"/>
          </p:nvPr>
        </p:nvPicPr>
        <p:blipFill rotWithShape="1">
          <a:blip r:embed="rId2"/>
          <a:srcRect r="17762" b="-1"/>
          <a:stretch/>
        </p:blipFill>
        <p:spPr>
          <a:xfrm>
            <a:off x="20" y="1282"/>
            <a:ext cx="12191980" cy="6856718"/>
          </a:xfrm>
          <a:prstGeom prst="rect">
            <a:avLst/>
          </a:prstGeom>
        </p:spPr>
      </p:pic>
    </p:spTree>
    <p:extLst>
      <p:ext uri="{BB962C8B-B14F-4D97-AF65-F5344CB8AC3E}">
        <p14:creationId xmlns:p14="http://schemas.microsoft.com/office/powerpoint/2010/main" val="38011998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3650" y="1"/>
            <a:ext cx="5848350" cy="1257158"/>
          </a:xfrm>
        </p:spPr>
        <p:txBody>
          <a:bodyPr>
            <a:normAutofit fontScale="90000"/>
          </a:bodyPr>
          <a:lstStyle/>
          <a:p>
            <a:pPr algn="r"/>
            <a:r>
              <a:rPr lang="en-GB" dirty="0"/>
              <a:t> Financial Times, </a:t>
            </a:r>
            <a:br>
              <a:rPr lang="en-GB" dirty="0"/>
            </a:br>
            <a:r>
              <a:rPr lang="en-GB" dirty="0"/>
              <a:t>4 de </a:t>
            </a:r>
            <a:r>
              <a:rPr lang="en-GB" dirty="0" err="1"/>
              <a:t>Outubro</a:t>
            </a:r>
            <a:r>
              <a:rPr lang="en-GB" dirty="0"/>
              <a:t> de 2017 </a:t>
            </a:r>
          </a:p>
        </p:txBody>
      </p:sp>
      <p:sp>
        <p:nvSpPr>
          <p:cNvPr id="3" name="Content Placeholder 2"/>
          <p:cNvSpPr>
            <a:spLocks noGrp="1"/>
          </p:cNvSpPr>
          <p:nvPr>
            <p:ph idx="1"/>
          </p:nvPr>
        </p:nvSpPr>
        <p:spPr>
          <a:xfrm>
            <a:off x="1143000" y="1825625"/>
            <a:ext cx="10083800" cy="4351338"/>
          </a:xfrm>
        </p:spPr>
        <p:txBody>
          <a:bodyPr>
            <a:normAutofit lnSpcReduction="10000"/>
          </a:bodyPr>
          <a:lstStyle/>
          <a:p>
            <a:pPr marL="0" indent="0" algn="ctr">
              <a:buNone/>
            </a:pPr>
            <a:r>
              <a:rPr lang="en-US" sz="3200" b="1" dirty="0">
                <a:hlinkClick r:id="rId2"/>
              </a:rPr>
              <a:t>Uber: The uncomfortable view from the driving seat</a:t>
            </a:r>
            <a:endParaRPr lang="en-US" sz="3200" b="1" dirty="0"/>
          </a:p>
          <a:p>
            <a:pPr marL="0" indent="0">
              <a:buNone/>
            </a:pPr>
            <a:endParaRPr lang="en-US" sz="2400" dirty="0"/>
          </a:p>
          <a:p>
            <a:pPr marL="0" indent="0">
              <a:buNone/>
            </a:pPr>
            <a:r>
              <a:rPr lang="en-US" sz="2400" dirty="0"/>
              <a:t>“Ever since it was founded in 2009, Uber has had a single-minded focus on one thing: the passenger. As the company grew to more than 70 countries, and earned a valuation close to $70bn, passengers’ rides got better, faster and cheaper, with usage soaring as a result. But during Uber’s years of breakneck growth, the drivers were left behind. Lawsuit piled upon lawsuit, alleging that drivers were misclassified, or that their pay was not calculated correctly. Meanwhile lots of drivers voted with their feet: nearly half of Uber drivers in the US quit in less than a year, according to company statistics collected in 2013-2015. More and more have started driving for rival Lyft, which has been gaining market share in the US, partly thanks to its pro-driver reputation.” </a:t>
            </a:r>
            <a:endParaRPr lang="en-GB" sz="2400" dirty="0"/>
          </a:p>
        </p:txBody>
      </p:sp>
      <p:pic>
        <p:nvPicPr>
          <p:cNvPr id="5" name="Imagem 4">
            <a:extLst>
              <a:ext uri="{FF2B5EF4-FFF2-40B4-BE49-F238E27FC236}">
                <a16:creationId xmlns:a16="http://schemas.microsoft.com/office/drawing/2014/main" id="{D0E078F4-9508-4344-8727-24432EFFA355}"/>
              </a:ext>
            </a:extLst>
          </p:cNvPr>
          <p:cNvPicPr>
            <a:picLocks noChangeAspect="1"/>
          </p:cNvPicPr>
          <p:nvPr/>
        </p:nvPicPr>
        <p:blipFill>
          <a:blip r:embed="rId3"/>
          <a:stretch>
            <a:fillRect/>
          </a:stretch>
        </p:blipFill>
        <p:spPr>
          <a:xfrm>
            <a:off x="201407" y="104915"/>
            <a:ext cx="3273836" cy="1152244"/>
          </a:xfrm>
          <a:prstGeom prst="rect">
            <a:avLst/>
          </a:prstGeom>
        </p:spPr>
      </p:pic>
    </p:spTree>
    <p:extLst>
      <p:ext uri="{BB962C8B-B14F-4D97-AF65-F5344CB8AC3E}">
        <p14:creationId xmlns:p14="http://schemas.microsoft.com/office/powerpoint/2010/main" val="22233513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5300" y="1"/>
            <a:ext cx="7886700" cy="939799"/>
          </a:xfrm>
        </p:spPr>
        <p:txBody>
          <a:bodyPr>
            <a:normAutofit fontScale="90000"/>
          </a:bodyPr>
          <a:lstStyle/>
          <a:p>
            <a:pPr algn="r"/>
            <a:r>
              <a:rPr lang="en-GB" dirty="0"/>
              <a:t> </a:t>
            </a:r>
            <a:r>
              <a:rPr lang="en-GB" i="1" dirty="0"/>
              <a:t>BBC, </a:t>
            </a:r>
            <a:br>
              <a:rPr lang="en-GB" i="1" dirty="0"/>
            </a:br>
            <a:r>
              <a:rPr lang="en-GB" i="1" dirty="0"/>
              <a:t>11 de </a:t>
            </a:r>
            <a:r>
              <a:rPr lang="en-GB" i="1" dirty="0" err="1"/>
              <a:t>Setembro</a:t>
            </a:r>
            <a:r>
              <a:rPr lang="en-GB" i="1" dirty="0"/>
              <a:t> de 2019</a:t>
            </a:r>
          </a:p>
        </p:txBody>
      </p:sp>
      <p:pic>
        <p:nvPicPr>
          <p:cNvPr id="5" name="Marcador de Posição de Conteúdo 4">
            <a:hlinkClick r:id="rId2"/>
            <a:extLst>
              <a:ext uri="{FF2B5EF4-FFF2-40B4-BE49-F238E27FC236}">
                <a16:creationId xmlns:a16="http://schemas.microsoft.com/office/drawing/2014/main" id="{66854C72-0289-48FE-BC80-2BCF88BFD4E2}"/>
              </a:ext>
            </a:extLst>
          </p:cNvPr>
          <p:cNvPicPr>
            <a:picLocks noGrp="1" noChangeAspect="1"/>
          </p:cNvPicPr>
          <p:nvPr>
            <p:ph idx="1"/>
          </p:nvPr>
        </p:nvPicPr>
        <p:blipFill>
          <a:blip r:embed="rId3"/>
          <a:stretch>
            <a:fillRect/>
          </a:stretch>
        </p:blipFill>
        <p:spPr>
          <a:xfrm>
            <a:off x="1362075" y="1485899"/>
            <a:ext cx="10086975" cy="5372099"/>
          </a:xfrm>
          <a:prstGeom prst="rect">
            <a:avLst/>
          </a:prstGeom>
        </p:spPr>
      </p:pic>
      <p:pic>
        <p:nvPicPr>
          <p:cNvPr id="3" name="Imagem 2">
            <a:extLst>
              <a:ext uri="{FF2B5EF4-FFF2-40B4-BE49-F238E27FC236}">
                <a16:creationId xmlns:a16="http://schemas.microsoft.com/office/drawing/2014/main" id="{B22486EE-42CE-4D92-863C-F67C1A7E25AD}"/>
              </a:ext>
            </a:extLst>
          </p:cNvPr>
          <p:cNvPicPr>
            <a:picLocks noChangeAspect="1"/>
          </p:cNvPicPr>
          <p:nvPr/>
        </p:nvPicPr>
        <p:blipFill>
          <a:blip r:embed="rId4"/>
          <a:stretch>
            <a:fillRect/>
          </a:stretch>
        </p:blipFill>
        <p:spPr>
          <a:xfrm>
            <a:off x="191882" y="128728"/>
            <a:ext cx="3273836" cy="1152244"/>
          </a:xfrm>
          <a:prstGeom prst="rect">
            <a:avLst/>
          </a:prstGeom>
        </p:spPr>
      </p:pic>
    </p:spTree>
    <p:extLst>
      <p:ext uri="{BB962C8B-B14F-4D97-AF65-F5344CB8AC3E}">
        <p14:creationId xmlns:p14="http://schemas.microsoft.com/office/powerpoint/2010/main" val="18214115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FA71E1-25AC-43ED-80C5-BE0B0BCB477D}"/>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2AEB8854-475A-489C-8779-8C2A306997A7}"/>
              </a:ext>
            </a:extLst>
          </p:cNvPr>
          <p:cNvSpPr>
            <a:spLocks noGrp="1"/>
          </p:cNvSpPr>
          <p:nvPr>
            <p:ph idx="1"/>
          </p:nvPr>
        </p:nvSpPr>
        <p:spPr/>
        <p:txBody>
          <a:bodyPr/>
          <a:lstStyle/>
          <a:p>
            <a:endParaRPr lang="en-GB"/>
          </a:p>
        </p:txBody>
      </p:sp>
      <p:pic>
        <p:nvPicPr>
          <p:cNvPr id="5" name="Imagem 4">
            <a:hlinkClick r:id="rId2"/>
            <a:extLst>
              <a:ext uri="{FF2B5EF4-FFF2-40B4-BE49-F238E27FC236}">
                <a16:creationId xmlns:a16="http://schemas.microsoft.com/office/drawing/2014/main" id="{81991E54-74C9-45C0-83CF-1E893981A21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170910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075287-61AB-481C-A6FA-365487C558DC}"/>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6B5DA3ED-9FB8-4104-AA79-A6230C145136}"/>
              </a:ext>
            </a:extLst>
          </p:cNvPr>
          <p:cNvSpPr>
            <a:spLocks noGrp="1"/>
          </p:cNvSpPr>
          <p:nvPr>
            <p:ph idx="1"/>
          </p:nvPr>
        </p:nvSpPr>
        <p:spPr/>
        <p:txBody>
          <a:bodyPr/>
          <a:lstStyle/>
          <a:p>
            <a:endParaRPr lang="en-GB"/>
          </a:p>
        </p:txBody>
      </p:sp>
      <p:pic>
        <p:nvPicPr>
          <p:cNvPr id="5" name="Imagem 4">
            <a:hlinkClick r:id="rId2"/>
            <a:extLst>
              <a:ext uri="{FF2B5EF4-FFF2-40B4-BE49-F238E27FC236}">
                <a16:creationId xmlns:a16="http://schemas.microsoft.com/office/drawing/2014/main" id="{FFC26045-65AD-4D3B-BFEB-BD2807EB4BC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644027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E099E3-56B6-4B40-882E-50D25DBB19B2}"/>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EC0251B0-E12A-41BF-A9EB-CA6EF06ACA6F}"/>
              </a:ext>
            </a:extLst>
          </p:cNvPr>
          <p:cNvSpPr>
            <a:spLocks noGrp="1"/>
          </p:cNvSpPr>
          <p:nvPr>
            <p:ph idx="1"/>
          </p:nvPr>
        </p:nvSpPr>
        <p:spPr/>
        <p:txBody>
          <a:bodyPr/>
          <a:lstStyle/>
          <a:p>
            <a:endParaRPr lang="en-GB"/>
          </a:p>
        </p:txBody>
      </p:sp>
      <p:pic>
        <p:nvPicPr>
          <p:cNvPr id="5" name="Imagem 4">
            <a:hlinkClick r:id="rId2"/>
            <a:extLst>
              <a:ext uri="{FF2B5EF4-FFF2-40B4-BE49-F238E27FC236}">
                <a16:creationId xmlns:a16="http://schemas.microsoft.com/office/drawing/2014/main" id="{2018F986-B543-43C1-968B-7547AC52723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48936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5060" y="1"/>
            <a:ext cx="7176940" cy="933253"/>
          </a:xfrm>
        </p:spPr>
        <p:txBody>
          <a:bodyPr/>
          <a:lstStyle/>
          <a:p>
            <a:pPr algn="ctr"/>
            <a:r>
              <a:rPr lang="pt-PT" i="1" dirty="0"/>
              <a:t>A GRANDE TRANSFORMAÇÃO</a:t>
            </a:r>
            <a:endParaRPr lang="pt-PT" dirty="0"/>
          </a:p>
        </p:txBody>
      </p:sp>
      <p:sp>
        <p:nvSpPr>
          <p:cNvPr id="3" name="Content Placeholder 2"/>
          <p:cNvSpPr>
            <a:spLocks noGrp="1"/>
          </p:cNvSpPr>
          <p:nvPr>
            <p:ph idx="1"/>
          </p:nvPr>
        </p:nvSpPr>
        <p:spPr>
          <a:xfrm>
            <a:off x="286327" y="1450109"/>
            <a:ext cx="11185237" cy="5279165"/>
          </a:xfrm>
        </p:spPr>
        <p:txBody>
          <a:bodyPr>
            <a:normAutofit/>
          </a:bodyPr>
          <a:lstStyle/>
          <a:p>
            <a:pPr lvl="1" algn="just"/>
            <a:r>
              <a:rPr lang="en-GB" sz="2800" b="1" dirty="0"/>
              <a:t>A Segunda Parte – </a:t>
            </a:r>
            <a:r>
              <a:rPr lang="en-GB" sz="2800" dirty="0"/>
              <a:t>a parte central do </a:t>
            </a:r>
            <a:r>
              <a:rPr lang="en-GB" sz="2800" dirty="0" err="1"/>
              <a:t>livro</a:t>
            </a:r>
            <a:r>
              <a:rPr lang="en-GB" sz="2800" dirty="0"/>
              <a:t> – </a:t>
            </a:r>
            <a:r>
              <a:rPr lang="en-GB" sz="2800" dirty="0" err="1"/>
              <a:t>oferece</a:t>
            </a:r>
            <a:r>
              <a:rPr lang="en-GB" sz="2800" dirty="0"/>
              <a:t> a </a:t>
            </a:r>
            <a:r>
              <a:rPr lang="en-GB" sz="2800" dirty="0" err="1"/>
              <a:t>resposta</a:t>
            </a:r>
            <a:r>
              <a:rPr lang="en-GB" sz="2800" dirty="0"/>
              <a:t> de Polanyi a </a:t>
            </a:r>
            <a:r>
              <a:rPr lang="en-GB" sz="2800" dirty="0" err="1"/>
              <a:t>este</a:t>
            </a:r>
            <a:r>
              <a:rPr lang="en-GB" sz="2800" dirty="0"/>
              <a:t> puzzle: </a:t>
            </a:r>
          </a:p>
          <a:p>
            <a:pPr lvl="3" algn="just"/>
            <a:endParaRPr lang="pt-PT" sz="2400" dirty="0"/>
          </a:p>
          <a:p>
            <a:pPr lvl="3" algn="just"/>
            <a:r>
              <a:rPr lang="pt-PT" sz="2800" u="sng" dirty="0"/>
              <a:t>Na </a:t>
            </a:r>
            <a:r>
              <a:rPr lang="pt-PT" sz="2800" b="1" u="sng" dirty="0"/>
              <a:t>primeira metade</a:t>
            </a:r>
            <a:r>
              <a:rPr lang="pt-PT" sz="2800" u="sng" dirty="0"/>
              <a:t> da </a:t>
            </a:r>
            <a:r>
              <a:rPr lang="pt-PT" sz="2800" b="1" u="sng" dirty="0"/>
              <a:t>Segunda Parte</a:t>
            </a:r>
            <a:r>
              <a:rPr lang="pt-PT" sz="2800" u="sng" dirty="0"/>
              <a:t> do livro</a:t>
            </a:r>
            <a:r>
              <a:rPr lang="pt-PT" sz="2800" dirty="0"/>
              <a:t>, </a:t>
            </a:r>
            <a:r>
              <a:rPr lang="pt-PT" sz="2800" dirty="0" err="1"/>
              <a:t>Polanyi</a:t>
            </a:r>
            <a:r>
              <a:rPr lang="pt-PT" sz="2800" dirty="0"/>
              <a:t> retorna à primeira sociedade que se tornou numa sociedade claramente capitalista no século XIX e onde começa a Revolução Industrial: </a:t>
            </a:r>
            <a:r>
              <a:rPr lang="pt-PT" sz="2800" b="1" dirty="0"/>
              <a:t>a Inglaterra</a:t>
            </a:r>
          </a:p>
          <a:p>
            <a:pPr lvl="3" algn="just"/>
            <a:endParaRPr lang="pt-PT" sz="2800" b="1" dirty="0"/>
          </a:p>
          <a:p>
            <a:pPr lvl="3" algn="just"/>
            <a:r>
              <a:rPr lang="pt-PT" sz="2800" dirty="0" err="1"/>
              <a:t>Polanyi</a:t>
            </a:r>
            <a:r>
              <a:rPr lang="pt-PT" sz="2800" dirty="0"/>
              <a:t> mostra como os </a:t>
            </a:r>
            <a:r>
              <a:rPr lang="pt-PT" sz="2800" b="1" dirty="0"/>
              <a:t>pensadores ingleses</a:t>
            </a:r>
            <a:r>
              <a:rPr lang="pt-PT" sz="2800" dirty="0"/>
              <a:t> respondem às disrupções causadas pelo impacto dos novos tempos industriais (mecanização, produção em escala, </a:t>
            </a:r>
            <a:r>
              <a:rPr lang="pt-PT" sz="2800" dirty="0" err="1"/>
              <a:t>etc</a:t>
            </a:r>
            <a:r>
              <a:rPr lang="pt-PT" sz="2800" dirty="0"/>
              <a:t>) desenhando a </a:t>
            </a:r>
            <a:r>
              <a:rPr lang="pt-PT" sz="2800" b="1" dirty="0"/>
              <a:t>teoria do liberalismo do mercado</a:t>
            </a:r>
            <a:r>
              <a:rPr lang="pt-PT" sz="2800" dirty="0"/>
              <a:t>; </a:t>
            </a:r>
          </a:p>
          <a:p>
            <a:pPr lvl="1" algn="just"/>
            <a:endParaRPr lang="en-GB" sz="2800" dirty="0"/>
          </a:p>
        </p:txBody>
      </p:sp>
      <p:pic>
        <p:nvPicPr>
          <p:cNvPr id="5" name="Imagem 4">
            <a:extLst>
              <a:ext uri="{FF2B5EF4-FFF2-40B4-BE49-F238E27FC236}">
                <a16:creationId xmlns:a16="http://schemas.microsoft.com/office/drawing/2014/main" id="{2CEF9569-CEF5-4333-95D7-776E11B90FDC}"/>
              </a:ext>
            </a:extLst>
          </p:cNvPr>
          <p:cNvPicPr>
            <a:picLocks noChangeAspect="1"/>
          </p:cNvPicPr>
          <p:nvPr/>
        </p:nvPicPr>
        <p:blipFill>
          <a:blip r:embed="rId2"/>
          <a:stretch>
            <a:fillRect/>
          </a:stretch>
        </p:blipFill>
        <p:spPr>
          <a:xfrm>
            <a:off x="166355" y="68924"/>
            <a:ext cx="3267739" cy="1146147"/>
          </a:xfrm>
          <a:prstGeom prst="rect">
            <a:avLst/>
          </a:prstGeom>
        </p:spPr>
      </p:pic>
    </p:spTree>
    <p:extLst>
      <p:ext uri="{BB962C8B-B14F-4D97-AF65-F5344CB8AC3E}">
        <p14:creationId xmlns:p14="http://schemas.microsoft.com/office/powerpoint/2010/main" val="31222251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40523703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E972AF-DF1F-41DB-A5D2-DA6C7F6AA8CA}"/>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0784BDDF-2D3A-41AE-8617-9D6078664011}"/>
              </a:ext>
            </a:extLst>
          </p:cNvPr>
          <p:cNvSpPr>
            <a:spLocks noGrp="1"/>
          </p:cNvSpPr>
          <p:nvPr>
            <p:ph idx="1"/>
          </p:nvPr>
        </p:nvSpPr>
        <p:spPr/>
        <p:txBody>
          <a:bodyPr/>
          <a:lstStyle/>
          <a:p>
            <a:endParaRPr lang="en-GB"/>
          </a:p>
        </p:txBody>
      </p:sp>
      <p:pic>
        <p:nvPicPr>
          <p:cNvPr id="5" name="Imagem 4">
            <a:hlinkClick r:id="rId2"/>
            <a:extLst>
              <a:ext uri="{FF2B5EF4-FFF2-40B4-BE49-F238E27FC236}">
                <a16:creationId xmlns:a16="http://schemas.microsoft.com/office/drawing/2014/main" id="{3E8FC7E7-DA0E-4995-8ABD-0F5A1D5110C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109565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CFFBFF-0392-4F93-BC40-97153E19F0CE}"/>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8277CC4A-6751-4A28-973F-9C51FAD88D28}"/>
              </a:ext>
            </a:extLst>
          </p:cNvPr>
          <p:cNvSpPr>
            <a:spLocks noGrp="1"/>
          </p:cNvSpPr>
          <p:nvPr>
            <p:ph idx="1"/>
          </p:nvPr>
        </p:nvSpPr>
        <p:spPr/>
        <p:txBody>
          <a:bodyPr/>
          <a:lstStyle/>
          <a:p>
            <a:endParaRPr lang="en-GB"/>
          </a:p>
        </p:txBody>
      </p:sp>
      <p:pic>
        <p:nvPicPr>
          <p:cNvPr id="5" name="Imagem 4">
            <a:hlinkClick r:id="rId2"/>
            <a:extLst>
              <a:ext uri="{FF2B5EF4-FFF2-40B4-BE49-F238E27FC236}">
                <a16:creationId xmlns:a16="http://schemas.microsoft.com/office/drawing/2014/main" id="{502F6204-B036-4BB6-B120-9BE2F731B92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759018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323842-9EAD-4080-ACA4-B69321E49D21}"/>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1C0C4212-97A6-45BF-A000-4823AFFED39B}"/>
              </a:ext>
            </a:extLst>
          </p:cNvPr>
          <p:cNvSpPr>
            <a:spLocks noGrp="1"/>
          </p:cNvSpPr>
          <p:nvPr>
            <p:ph idx="1"/>
          </p:nvPr>
        </p:nvSpPr>
        <p:spPr/>
        <p:txBody>
          <a:bodyPr/>
          <a:lstStyle/>
          <a:p>
            <a:endParaRPr lang="en-GB"/>
          </a:p>
        </p:txBody>
      </p:sp>
      <p:pic>
        <p:nvPicPr>
          <p:cNvPr id="4" name="Imagem 3">
            <a:hlinkClick r:id="rId2"/>
            <a:extLst>
              <a:ext uri="{FF2B5EF4-FFF2-40B4-BE49-F238E27FC236}">
                <a16:creationId xmlns:a16="http://schemas.microsoft.com/office/drawing/2014/main" id="{247B25D9-36C2-4F7A-8987-595619BF53C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906444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82B5FA-7733-4708-87F4-4257F343DC46}"/>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49A64112-DE05-44BE-BF41-977367B3255B}"/>
              </a:ext>
            </a:extLst>
          </p:cNvPr>
          <p:cNvSpPr>
            <a:spLocks noGrp="1"/>
          </p:cNvSpPr>
          <p:nvPr>
            <p:ph idx="1"/>
          </p:nvPr>
        </p:nvSpPr>
        <p:spPr/>
        <p:txBody>
          <a:bodyPr/>
          <a:lstStyle/>
          <a:p>
            <a:endParaRPr lang="en-GB"/>
          </a:p>
        </p:txBody>
      </p:sp>
      <p:pic>
        <p:nvPicPr>
          <p:cNvPr id="4" name="Imagem 3">
            <a:extLst>
              <a:ext uri="{FF2B5EF4-FFF2-40B4-BE49-F238E27FC236}">
                <a16:creationId xmlns:a16="http://schemas.microsoft.com/office/drawing/2014/main" id="{2E0FFE1F-5B15-4456-B223-BED360653DAB}"/>
              </a:ext>
            </a:extLst>
          </p:cNvPr>
          <p:cNvPicPr>
            <a:picLocks noChangeAspect="1"/>
          </p:cNvPicPr>
          <p:nvPr/>
        </p:nvPicPr>
        <p:blipFill>
          <a:blip r:embed="rId2"/>
          <a:stretch>
            <a:fillRect/>
          </a:stretch>
        </p:blipFill>
        <p:spPr>
          <a:xfrm>
            <a:off x="0" y="0"/>
            <a:ext cx="12192000"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Tinta 4">
                <a:extLst>
                  <a:ext uri="{FF2B5EF4-FFF2-40B4-BE49-F238E27FC236}">
                    <a16:creationId xmlns:a16="http://schemas.microsoft.com/office/drawing/2014/main" id="{BC36465F-EFB5-42C2-AB26-B15856434D5A}"/>
                  </a:ext>
                </a:extLst>
              </p14:cNvPr>
              <p14:cNvContentPartPr/>
              <p14:nvPr/>
            </p14:nvContentPartPr>
            <p14:xfrm>
              <a:off x="3403440" y="946080"/>
              <a:ext cx="4585320" cy="108360"/>
            </p14:xfrm>
          </p:contentPart>
        </mc:Choice>
        <mc:Fallback xmlns="">
          <p:pic>
            <p:nvPicPr>
              <p:cNvPr id="5" name="Tinta 4">
                <a:extLst>
                  <a:ext uri="{FF2B5EF4-FFF2-40B4-BE49-F238E27FC236}">
                    <a16:creationId xmlns:a16="http://schemas.microsoft.com/office/drawing/2014/main" id="{BC36465F-EFB5-42C2-AB26-B15856434D5A}"/>
                  </a:ext>
                </a:extLst>
              </p:cNvPr>
              <p:cNvPicPr/>
              <p:nvPr/>
            </p:nvPicPr>
            <p:blipFill>
              <a:blip r:embed="rId4"/>
              <a:stretch>
                <a:fillRect/>
              </a:stretch>
            </p:blipFill>
            <p:spPr>
              <a:xfrm>
                <a:off x="3387600" y="882720"/>
                <a:ext cx="461664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Tinta 5">
                <a:extLst>
                  <a:ext uri="{FF2B5EF4-FFF2-40B4-BE49-F238E27FC236}">
                    <a16:creationId xmlns:a16="http://schemas.microsoft.com/office/drawing/2014/main" id="{10A4CD1F-1436-430A-99D6-CC97076A8AB8}"/>
                  </a:ext>
                </a:extLst>
              </p14:cNvPr>
              <p14:cNvContentPartPr/>
              <p14:nvPr/>
            </p14:nvContentPartPr>
            <p14:xfrm>
              <a:off x="3352680" y="1504800"/>
              <a:ext cx="4451760" cy="25920"/>
            </p14:xfrm>
          </p:contentPart>
        </mc:Choice>
        <mc:Fallback xmlns="">
          <p:pic>
            <p:nvPicPr>
              <p:cNvPr id="6" name="Tinta 5">
                <a:extLst>
                  <a:ext uri="{FF2B5EF4-FFF2-40B4-BE49-F238E27FC236}">
                    <a16:creationId xmlns:a16="http://schemas.microsoft.com/office/drawing/2014/main" id="{10A4CD1F-1436-430A-99D6-CC97076A8AB8}"/>
                  </a:ext>
                </a:extLst>
              </p:cNvPr>
              <p:cNvPicPr/>
              <p:nvPr/>
            </p:nvPicPr>
            <p:blipFill>
              <a:blip r:embed="rId6"/>
              <a:stretch>
                <a:fillRect/>
              </a:stretch>
            </p:blipFill>
            <p:spPr>
              <a:xfrm>
                <a:off x="3336840" y="1441440"/>
                <a:ext cx="448308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Tinta 6">
                <a:extLst>
                  <a:ext uri="{FF2B5EF4-FFF2-40B4-BE49-F238E27FC236}">
                    <a16:creationId xmlns:a16="http://schemas.microsoft.com/office/drawing/2014/main" id="{18781CFC-42D3-4C6A-BD99-F9383F423770}"/>
                  </a:ext>
                </a:extLst>
              </p14:cNvPr>
              <p14:cNvContentPartPr/>
              <p14:nvPr/>
            </p14:nvContentPartPr>
            <p14:xfrm>
              <a:off x="3435480" y="1733400"/>
              <a:ext cx="5505840" cy="108360"/>
            </p14:xfrm>
          </p:contentPart>
        </mc:Choice>
        <mc:Fallback xmlns="">
          <p:pic>
            <p:nvPicPr>
              <p:cNvPr id="7" name="Tinta 6">
                <a:extLst>
                  <a:ext uri="{FF2B5EF4-FFF2-40B4-BE49-F238E27FC236}">
                    <a16:creationId xmlns:a16="http://schemas.microsoft.com/office/drawing/2014/main" id="{18781CFC-42D3-4C6A-BD99-F9383F423770}"/>
                  </a:ext>
                </a:extLst>
              </p:cNvPr>
              <p:cNvPicPr/>
              <p:nvPr/>
            </p:nvPicPr>
            <p:blipFill>
              <a:blip r:embed="rId8"/>
              <a:stretch>
                <a:fillRect/>
              </a:stretch>
            </p:blipFill>
            <p:spPr>
              <a:xfrm>
                <a:off x="3419640" y="1670040"/>
                <a:ext cx="553716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Tinta 7">
                <a:extLst>
                  <a:ext uri="{FF2B5EF4-FFF2-40B4-BE49-F238E27FC236}">
                    <a16:creationId xmlns:a16="http://schemas.microsoft.com/office/drawing/2014/main" id="{B48F4655-0BBE-4061-B328-6370A5C9704A}"/>
                  </a:ext>
                </a:extLst>
              </p14:cNvPr>
              <p14:cNvContentPartPr/>
              <p14:nvPr/>
            </p14:nvContentPartPr>
            <p14:xfrm>
              <a:off x="3429000" y="2038320"/>
              <a:ext cx="1010160" cy="38520"/>
            </p14:xfrm>
          </p:contentPart>
        </mc:Choice>
        <mc:Fallback xmlns="">
          <p:pic>
            <p:nvPicPr>
              <p:cNvPr id="8" name="Tinta 7">
                <a:extLst>
                  <a:ext uri="{FF2B5EF4-FFF2-40B4-BE49-F238E27FC236}">
                    <a16:creationId xmlns:a16="http://schemas.microsoft.com/office/drawing/2014/main" id="{B48F4655-0BBE-4061-B328-6370A5C9704A}"/>
                  </a:ext>
                </a:extLst>
              </p:cNvPr>
              <p:cNvPicPr/>
              <p:nvPr/>
            </p:nvPicPr>
            <p:blipFill>
              <a:blip r:embed="rId10"/>
              <a:stretch>
                <a:fillRect/>
              </a:stretch>
            </p:blipFill>
            <p:spPr>
              <a:xfrm>
                <a:off x="3413160" y="1974960"/>
                <a:ext cx="104148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Tinta 8">
                <a:extLst>
                  <a:ext uri="{FF2B5EF4-FFF2-40B4-BE49-F238E27FC236}">
                    <a16:creationId xmlns:a16="http://schemas.microsoft.com/office/drawing/2014/main" id="{A15A4A3D-6FFF-4F1A-8460-C6E743591772}"/>
                  </a:ext>
                </a:extLst>
              </p14:cNvPr>
              <p14:cNvContentPartPr/>
              <p14:nvPr/>
            </p14:nvContentPartPr>
            <p14:xfrm>
              <a:off x="4610160" y="2774880"/>
              <a:ext cx="3416760" cy="108360"/>
            </p14:xfrm>
          </p:contentPart>
        </mc:Choice>
        <mc:Fallback xmlns="">
          <p:pic>
            <p:nvPicPr>
              <p:cNvPr id="9" name="Tinta 8">
                <a:extLst>
                  <a:ext uri="{FF2B5EF4-FFF2-40B4-BE49-F238E27FC236}">
                    <a16:creationId xmlns:a16="http://schemas.microsoft.com/office/drawing/2014/main" id="{A15A4A3D-6FFF-4F1A-8460-C6E743591772}"/>
                  </a:ext>
                </a:extLst>
              </p:cNvPr>
              <p:cNvPicPr/>
              <p:nvPr/>
            </p:nvPicPr>
            <p:blipFill>
              <a:blip r:embed="rId12"/>
              <a:stretch>
                <a:fillRect/>
              </a:stretch>
            </p:blipFill>
            <p:spPr>
              <a:xfrm>
                <a:off x="4594320" y="2711520"/>
                <a:ext cx="344808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Tinta 9">
                <a:extLst>
                  <a:ext uri="{FF2B5EF4-FFF2-40B4-BE49-F238E27FC236}">
                    <a16:creationId xmlns:a16="http://schemas.microsoft.com/office/drawing/2014/main" id="{1602F968-C488-4A17-8E7F-515F72C3C7E2}"/>
                  </a:ext>
                </a:extLst>
              </p14:cNvPr>
              <p14:cNvContentPartPr/>
              <p14:nvPr/>
            </p14:nvContentPartPr>
            <p14:xfrm>
              <a:off x="8197920" y="2768760"/>
              <a:ext cx="686160" cy="38160"/>
            </p14:xfrm>
          </p:contentPart>
        </mc:Choice>
        <mc:Fallback xmlns="">
          <p:pic>
            <p:nvPicPr>
              <p:cNvPr id="10" name="Tinta 9">
                <a:extLst>
                  <a:ext uri="{FF2B5EF4-FFF2-40B4-BE49-F238E27FC236}">
                    <a16:creationId xmlns:a16="http://schemas.microsoft.com/office/drawing/2014/main" id="{1602F968-C488-4A17-8E7F-515F72C3C7E2}"/>
                  </a:ext>
                </a:extLst>
              </p:cNvPr>
              <p:cNvPicPr/>
              <p:nvPr/>
            </p:nvPicPr>
            <p:blipFill>
              <a:blip r:embed="rId14"/>
              <a:stretch>
                <a:fillRect/>
              </a:stretch>
            </p:blipFill>
            <p:spPr>
              <a:xfrm>
                <a:off x="8182080" y="2705400"/>
                <a:ext cx="71748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Tinta 10">
                <a:extLst>
                  <a:ext uri="{FF2B5EF4-FFF2-40B4-BE49-F238E27FC236}">
                    <a16:creationId xmlns:a16="http://schemas.microsoft.com/office/drawing/2014/main" id="{F68C3441-95FD-4089-B4EF-A55E1F533435}"/>
                  </a:ext>
                </a:extLst>
              </p14:cNvPr>
              <p14:cNvContentPartPr/>
              <p14:nvPr/>
            </p14:nvContentPartPr>
            <p14:xfrm>
              <a:off x="3435480" y="2990880"/>
              <a:ext cx="4578480" cy="95760"/>
            </p14:xfrm>
          </p:contentPart>
        </mc:Choice>
        <mc:Fallback xmlns="">
          <p:pic>
            <p:nvPicPr>
              <p:cNvPr id="11" name="Tinta 10">
                <a:extLst>
                  <a:ext uri="{FF2B5EF4-FFF2-40B4-BE49-F238E27FC236}">
                    <a16:creationId xmlns:a16="http://schemas.microsoft.com/office/drawing/2014/main" id="{F68C3441-95FD-4089-B4EF-A55E1F533435}"/>
                  </a:ext>
                </a:extLst>
              </p:cNvPr>
              <p:cNvPicPr/>
              <p:nvPr/>
            </p:nvPicPr>
            <p:blipFill>
              <a:blip r:embed="rId16"/>
              <a:stretch>
                <a:fillRect/>
              </a:stretch>
            </p:blipFill>
            <p:spPr>
              <a:xfrm>
                <a:off x="3419640" y="2927520"/>
                <a:ext cx="4609800" cy="2224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Tinta 11">
                <a:extLst>
                  <a:ext uri="{FF2B5EF4-FFF2-40B4-BE49-F238E27FC236}">
                    <a16:creationId xmlns:a16="http://schemas.microsoft.com/office/drawing/2014/main" id="{1422E0FF-5C67-46C2-933C-AE1D19F2119E}"/>
                  </a:ext>
                </a:extLst>
              </p14:cNvPr>
              <p14:cNvContentPartPr/>
              <p14:nvPr/>
            </p14:nvContentPartPr>
            <p14:xfrm>
              <a:off x="3371760" y="3327480"/>
              <a:ext cx="3791520" cy="222480"/>
            </p14:xfrm>
          </p:contentPart>
        </mc:Choice>
        <mc:Fallback xmlns="">
          <p:pic>
            <p:nvPicPr>
              <p:cNvPr id="12" name="Tinta 11">
                <a:extLst>
                  <a:ext uri="{FF2B5EF4-FFF2-40B4-BE49-F238E27FC236}">
                    <a16:creationId xmlns:a16="http://schemas.microsoft.com/office/drawing/2014/main" id="{1422E0FF-5C67-46C2-933C-AE1D19F2119E}"/>
                  </a:ext>
                </a:extLst>
              </p:cNvPr>
              <p:cNvPicPr/>
              <p:nvPr/>
            </p:nvPicPr>
            <p:blipFill>
              <a:blip r:embed="rId18"/>
              <a:stretch>
                <a:fillRect/>
              </a:stretch>
            </p:blipFill>
            <p:spPr>
              <a:xfrm>
                <a:off x="3355920" y="3264120"/>
                <a:ext cx="3822840" cy="3492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Tinta 12">
                <a:extLst>
                  <a:ext uri="{FF2B5EF4-FFF2-40B4-BE49-F238E27FC236}">
                    <a16:creationId xmlns:a16="http://schemas.microsoft.com/office/drawing/2014/main" id="{5E91D7A6-EE25-45FD-839A-F188289D41AE}"/>
                  </a:ext>
                </a:extLst>
              </p14:cNvPr>
              <p14:cNvContentPartPr/>
              <p14:nvPr/>
            </p14:nvContentPartPr>
            <p14:xfrm>
              <a:off x="3390840" y="5448240"/>
              <a:ext cx="4026240" cy="127440"/>
            </p14:xfrm>
          </p:contentPart>
        </mc:Choice>
        <mc:Fallback xmlns="">
          <p:pic>
            <p:nvPicPr>
              <p:cNvPr id="13" name="Tinta 12">
                <a:extLst>
                  <a:ext uri="{FF2B5EF4-FFF2-40B4-BE49-F238E27FC236}">
                    <a16:creationId xmlns:a16="http://schemas.microsoft.com/office/drawing/2014/main" id="{5E91D7A6-EE25-45FD-839A-F188289D41AE}"/>
                  </a:ext>
                </a:extLst>
              </p:cNvPr>
              <p:cNvPicPr/>
              <p:nvPr/>
            </p:nvPicPr>
            <p:blipFill>
              <a:blip r:embed="rId20"/>
              <a:stretch>
                <a:fillRect/>
              </a:stretch>
            </p:blipFill>
            <p:spPr>
              <a:xfrm>
                <a:off x="3375000" y="5384880"/>
                <a:ext cx="405756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 name="Tinta 13">
                <a:extLst>
                  <a:ext uri="{FF2B5EF4-FFF2-40B4-BE49-F238E27FC236}">
                    <a16:creationId xmlns:a16="http://schemas.microsoft.com/office/drawing/2014/main" id="{8FB93E1C-A776-4350-946D-B4C868CBAC18}"/>
                  </a:ext>
                </a:extLst>
              </p14:cNvPr>
              <p14:cNvContentPartPr/>
              <p14:nvPr/>
            </p14:nvContentPartPr>
            <p14:xfrm>
              <a:off x="3797280" y="5892840"/>
              <a:ext cx="4432680" cy="140040"/>
            </p14:xfrm>
          </p:contentPart>
        </mc:Choice>
        <mc:Fallback xmlns="">
          <p:pic>
            <p:nvPicPr>
              <p:cNvPr id="14" name="Tinta 13">
                <a:extLst>
                  <a:ext uri="{FF2B5EF4-FFF2-40B4-BE49-F238E27FC236}">
                    <a16:creationId xmlns:a16="http://schemas.microsoft.com/office/drawing/2014/main" id="{8FB93E1C-A776-4350-946D-B4C868CBAC18}"/>
                  </a:ext>
                </a:extLst>
              </p:cNvPr>
              <p:cNvPicPr/>
              <p:nvPr/>
            </p:nvPicPr>
            <p:blipFill>
              <a:blip r:embed="rId22"/>
              <a:stretch>
                <a:fillRect/>
              </a:stretch>
            </p:blipFill>
            <p:spPr>
              <a:xfrm>
                <a:off x="3781440" y="5829480"/>
                <a:ext cx="4464000" cy="2667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 name="Tinta 14">
                <a:extLst>
                  <a:ext uri="{FF2B5EF4-FFF2-40B4-BE49-F238E27FC236}">
                    <a16:creationId xmlns:a16="http://schemas.microsoft.com/office/drawing/2014/main" id="{46111470-EA13-4733-9BC1-7936BE358E9D}"/>
                  </a:ext>
                </a:extLst>
              </p14:cNvPr>
              <p14:cNvContentPartPr/>
              <p14:nvPr/>
            </p14:nvContentPartPr>
            <p14:xfrm>
              <a:off x="3422520" y="6305400"/>
              <a:ext cx="711720" cy="45000"/>
            </p14:xfrm>
          </p:contentPart>
        </mc:Choice>
        <mc:Fallback xmlns="">
          <p:pic>
            <p:nvPicPr>
              <p:cNvPr id="15" name="Tinta 14">
                <a:extLst>
                  <a:ext uri="{FF2B5EF4-FFF2-40B4-BE49-F238E27FC236}">
                    <a16:creationId xmlns:a16="http://schemas.microsoft.com/office/drawing/2014/main" id="{46111470-EA13-4733-9BC1-7936BE358E9D}"/>
                  </a:ext>
                </a:extLst>
              </p:cNvPr>
              <p:cNvPicPr/>
              <p:nvPr/>
            </p:nvPicPr>
            <p:blipFill>
              <a:blip r:embed="rId24"/>
              <a:stretch>
                <a:fillRect/>
              </a:stretch>
            </p:blipFill>
            <p:spPr>
              <a:xfrm>
                <a:off x="3406680" y="6242040"/>
                <a:ext cx="74304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6" name="Tinta 15">
                <a:extLst>
                  <a:ext uri="{FF2B5EF4-FFF2-40B4-BE49-F238E27FC236}">
                    <a16:creationId xmlns:a16="http://schemas.microsoft.com/office/drawing/2014/main" id="{2C5663DF-148A-4E69-A9B4-D131DA98B81F}"/>
                  </a:ext>
                </a:extLst>
              </p14:cNvPr>
              <p14:cNvContentPartPr/>
              <p14:nvPr/>
            </p14:nvContentPartPr>
            <p14:xfrm>
              <a:off x="3441600" y="5981760"/>
              <a:ext cx="292680" cy="25560"/>
            </p14:xfrm>
          </p:contentPart>
        </mc:Choice>
        <mc:Fallback xmlns="">
          <p:pic>
            <p:nvPicPr>
              <p:cNvPr id="16" name="Tinta 15">
                <a:extLst>
                  <a:ext uri="{FF2B5EF4-FFF2-40B4-BE49-F238E27FC236}">
                    <a16:creationId xmlns:a16="http://schemas.microsoft.com/office/drawing/2014/main" id="{2C5663DF-148A-4E69-A9B4-D131DA98B81F}"/>
                  </a:ext>
                </a:extLst>
              </p:cNvPr>
              <p:cNvPicPr/>
              <p:nvPr/>
            </p:nvPicPr>
            <p:blipFill>
              <a:blip r:embed="rId26"/>
              <a:stretch>
                <a:fillRect/>
              </a:stretch>
            </p:blipFill>
            <p:spPr>
              <a:xfrm>
                <a:off x="3425760" y="5918400"/>
                <a:ext cx="324000" cy="152280"/>
              </a:xfrm>
              <a:prstGeom prst="rect">
                <a:avLst/>
              </a:prstGeom>
            </p:spPr>
          </p:pic>
        </mc:Fallback>
      </mc:AlternateContent>
    </p:spTree>
    <p:extLst>
      <p:ext uri="{BB962C8B-B14F-4D97-AF65-F5344CB8AC3E}">
        <p14:creationId xmlns:p14="http://schemas.microsoft.com/office/powerpoint/2010/main" val="17177752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26A01355-F52B-4600-890D-69180DAA7D9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184418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E1693B-DF9A-43C7-9DFB-2EE6A017C26F}"/>
              </a:ext>
            </a:extLst>
          </p:cNvPr>
          <p:cNvSpPr>
            <a:spLocks noGrp="1"/>
          </p:cNvSpPr>
          <p:nvPr>
            <p:ph type="title"/>
          </p:nvPr>
        </p:nvSpPr>
        <p:spPr/>
        <p:txBody>
          <a:bodyPr/>
          <a:lstStyle/>
          <a:p>
            <a:endParaRPr lang="en-GB"/>
          </a:p>
        </p:txBody>
      </p:sp>
      <p:sp>
        <p:nvSpPr>
          <p:cNvPr id="3" name="Marcador de Posição de Conteúdo 2">
            <a:extLst>
              <a:ext uri="{FF2B5EF4-FFF2-40B4-BE49-F238E27FC236}">
                <a16:creationId xmlns:a16="http://schemas.microsoft.com/office/drawing/2014/main" id="{3187B81A-157B-4978-BA72-C00BB74F03DF}"/>
              </a:ext>
            </a:extLst>
          </p:cNvPr>
          <p:cNvSpPr>
            <a:spLocks noGrp="1"/>
          </p:cNvSpPr>
          <p:nvPr>
            <p:ph idx="1"/>
          </p:nvPr>
        </p:nvSpPr>
        <p:spPr/>
        <p:txBody>
          <a:bodyPr/>
          <a:lstStyle/>
          <a:p>
            <a:endParaRPr lang="en-GB"/>
          </a:p>
        </p:txBody>
      </p:sp>
      <p:pic>
        <p:nvPicPr>
          <p:cNvPr id="5" name="Imagem 4">
            <a:extLst>
              <a:ext uri="{FF2B5EF4-FFF2-40B4-BE49-F238E27FC236}">
                <a16:creationId xmlns:a16="http://schemas.microsoft.com/office/drawing/2014/main" id="{C8274545-C5DF-42F4-A025-4BE4DCA7808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114102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ção de Conteúdo 5">
            <a:extLst>
              <a:ext uri="{FF2B5EF4-FFF2-40B4-BE49-F238E27FC236}">
                <a16:creationId xmlns:a16="http://schemas.microsoft.com/office/drawing/2014/main" id="{513EAD2E-289C-45BD-9559-AF110F4074C7}"/>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34708346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0218" y="1"/>
            <a:ext cx="7261781" cy="835224"/>
          </a:xfrm>
        </p:spPr>
        <p:txBody>
          <a:bodyPr/>
          <a:lstStyle/>
          <a:p>
            <a:pPr algn="ctr"/>
            <a:r>
              <a:rPr lang="pt-PT" dirty="0"/>
              <a:t> </a:t>
            </a:r>
            <a:r>
              <a:rPr lang="pt-PT" i="1" dirty="0"/>
              <a:t>A GRANDE TRANSFORMAÇÃO</a:t>
            </a:r>
          </a:p>
        </p:txBody>
      </p:sp>
      <p:sp>
        <p:nvSpPr>
          <p:cNvPr id="3" name="Content Placeholder 2"/>
          <p:cNvSpPr>
            <a:spLocks noGrp="1"/>
          </p:cNvSpPr>
          <p:nvPr>
            <p:ph idx="1"/>
          </p:nvPr>
        </p:nvSpPr>
        <p:spPr>
          <a:xfrm>
            <a:off x="2088558" y="1828799"/>
            <a:ext cx="9328947" cy="4900473"/>
          </a:xfrm>
        </p:spPr>
        <p:txBody>
          <a:bodyPr>
            <a:normAutofit lnSpcReduction="10000"/>
          </a:bodyPr>
          <a:lstStyle/>
          <a:p>
            <a:pPr marL="0" indent="0">
              <a:buNone/>
            </a:pPr>
            <a:r>
              <a:rPr lang="pt-PT" sz="3100" b="1" dirty="0"/>
              <a:t> </a:t>
            </a:r>
            <a:r>
              <a:rPr lang="pt-PT" sz="3100" b="1" u="sng" dirty="0"/>
              <a:t>O PAPEL DO ESTADO COMO REGULADOR DOS IMPACTOS NEGATIVOS DO MERCADO LIVRE</a:t>
            </a:r>
          </a:p>
          <a:p>
            <a:pPr marL="0" indent="0" algn="just">
              <a:buNone/>
            </a:pPr>
            <a:r>
              <a:rPr lang="pt-PT" dirty="0"/>
              <a:t>	</a:t>
            </a:r>
          </a:p>
          <a:p>
            <a:pPr marL="0" indent="0" algn="just">
              <a:buNone/>
            </a:pPr>
            <a:r>
              <a:rPr lang="pt-PT" i="1" dirty="0"/>
              <a:t>	“O Estado enquadrou o movimento de </a:t>
            </a:r>
            <a:r>
              <a:rPr lang="pt-PT" i="1" dirty="0" err="1"/>
              <a:t>mercadorização</a:t>
            </a:r>
            <a:r>
              <a:rPr lang="pt-PT" i="1" dirty="0"/>
              <a:t> 	da terra, do trabalho e do capital, procurando gerir os 	seus 	excessos e os conflitos daí resultantes. O Estado	moderno, 	concentrando o poder coercivo, impondo 	uma política fiscal, criando um quadro para a </a:t>
            </a:r>
            <a:r>
              <a:rPr lang="pt-PT" i="1" dirty="0" err="1"/>
              <a:t>actividade</a:t>
            </a:r>
            <a:r>
              <a:rPr lang="pt-PT" i="1" dirty="0"/>
              <a:t> 	económica (por exemplo, legitimando os direitos de 	propriedade), promoveu a transformação das lógicas de 	organização social contestando organizações 	precedentes”</a:t>
            </a:r>
          </a:p>
          <a:p>
            <a:pPr marL="0" indent="0">
              <a:buNone/>
            </a:pPr>
            <a:endParaRPr lang="pt-PT" dirty="0"/>
          </a:p>
          <a:p>
            <a:pPr marL="0" indent="0" algn="just">
              <a:buNone/>
            </a:pPr>
            <a:endParaRPr lang="pt-PT" dirty="0"/>
          </a:p>
          <a:p>
            <a:pPr marL="0" indent="0" algn="just">
              <a:buNone/>
            </a:pPr>
            <a:endParaRPr lang="pt-PT" dirty="0"/>
          </a:p>
        </p:txBody>
      </p:sp>
      <p:pic>
        <p:nvPicPr>
          <p:cNvPr id="5" name="Imagem 4">
            <a:extLst>
              <a:ext uri="{FF2B5EF4-FFF2-40B4-BE49-F238E27FC236}">
                <a16:creationId xmlns:a16="http://schemas.microsoft.com/office/drawing/2014/main" id="{EBB6B60C-3AAE-4B8E-90B3-4972738E6B31}"/>
              </a:ext>
            </a:extLst>
          </p:cNvPr>
          <p:cNvPicPr>
            <a:picLocks noChangeAspect="1"/>
          </p:cNvPicPr>
          <p:nvPr/>
        </p:nvPicPr>
        <p:blipFill>
          <a:blip r:embed="rId2"/>
          <a:stretch>
            <a:fillRect/>
          </a:stretch>
        </p:blipFill>
        <p:spPr>
          <a:xfrm>
            <a:off x="191882" y="128728"/>
            <a:ext cx="3273836" cy="1152244"/>
          </a:xfrm>
          <a:prstGeom prst="rect">
            <a:avLst/>
          </a:prstGeom>
        </p:spPr>
      </p:pic>
    </p:spTree>
    <p:extLst>
      <p:ext uri="{BB962C8B-B14F-4D97-AF65-F5344CB8AC3E}">
        <p14:creationId xmlns:p14="http://schemas.microsoft.com/office/powerpoint/2010/main" val="14799274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0218" y="1"/>
            <a:ext cx="7261781" cy="835224"/>
          </a:xfrm>
        </p:spPr>
        <p:txBody>
          <a:bodyPr/>
          <a:lstStyle/>
          <a:p>
            <a:pPr algn="ctr"/>
            <a:r>
              <a:rPr lang="pt-PT" dirty="0"/>
              <a:t> </a:t>
            </a:r>
            <a:r>
              <a:rPr lang="pt-PT" i="1" dirty="0"/>
              <a:t>A GRANDE TRANSFORMAÇÃO</a:t>
            </a:r>
          </a:p>
        </p:txBody>
      </p:sp>
      <p:sp>
        <p:nvSpPr>
          <p:cNvPr id="3" name="Content Placeholder 2"/>
          <p:cNvSpPr>
            <a:spLocks noGrp="1"/>
          </p:cNvSpPr>
          <p:nvPr>
            <p:ph idx="1"/>
          </p:nvPr>
        </p:nvSpPr>
        <p:spPr>
          <a:xfrm>
            <a:off x="2334826" y="1562100"/>
            <a:ext cx="9525741" cy="5167173"/>
          </a:xfrm>
        </p:spPr>
        <p:txBody>
          <a:bodyPr>
            <a:normAutofit/>
          </a:bodyPr>
          <a:lstStyle/>
          <a:p>
            <a:pPr marL="0" indent="0">
              <a:buNone/>
            </a:pPr>
            <a:endParaRPr lang="pt-PT" dirty="0"/>
          </a:p>
          <a:p>
            <a:pPr marL="0" indent="0" algn="just">
              <a:buNone/>
            </a:pPr>
            <a:r>
              <a:rPr lang="pt-PT" dirty="0"/>
              <a:t>-» Para </a:t>
            </a:r>
            <a:r>
              <a:rPr lang="pt-PT" dirty="0" err="1"/>
              <a:t>Polanyi</a:t>
            </a:r>
            <a:r>
              <a:rPr lang="pt-PT" dirty="0"/>
              <a:t>, </a:t>
            </a:r>
            <a:r>
              <a:rPr lang="pt-PT" b="1" dirty="0"/>
              <a:t>foi o Estado que construiu o sistema de mercado livre – o mercado é uma construção;</a:t>
            </a:r>
            <a:r>
              <a:rPr lang="pt-PT" dirty="0"/>
              <a:t> </a:t>
            </a:r>
          </a:p>
          <a:p>
            <a:pPr marL="0" indent="0" algn="just">
              <a:buNone/>
            </a:pPr>
            <a:r>
              <a:rPr lang="pt-PT" dirty="0"/>
              <a:t>-» Logo </a:t>
            </a:r>
            <a:r>
              <a:rPr lang="pt-PT" b="1" dirty="0"/>
              <a:t>se é o Estado que constrói esse sistema de mercado livre, também o pode e deve regular e domar;</a:t>
            </a:r>
          </a:p>
          <a:p>
            <a:pPr marL="0" indent="0" algn="just">
              <a:buNone/>
            </a:pPr>
            <a:r>
              <a:rPr lang="pt-PT" dirty="0"/>
              <a:t>-» </a:t>
            </a:r>
            <a:r>
              <a:rPr lang="pt-PT" dirty="0" err="1"/>
              <a:t>Polanyi</a:t>
            </a:r>
            <a:r>
              <a:rPr lang="pt-PT" dirty="0"/>
              <a:t> propõe a </a:t>
            </a:r>
            <a:r>
              <a:rPr lang="pt-PT" b="1" dirty="0"/>
              <a:t>expansão do Estado</a:t>
            </a:r>
            <a:r>
              <a:rPr lang="pt-PT" dirty="0"/>
              <a:t> quer a nível interno quer a nível internacional como </a:t>
            </a:r>
            <a:r>
              <a:rPr lang="pt-PT" b="1" dirty="0"/>
              <a:t>solução para mitigar/reduzir os impactos/efeitos deste </a:t>
            </a:r>
            <a:r>
              <a:rPr lang="pt-PT" b="1" i="1" dirty="0"/>
              <a:t>Capitalismo</a:t>
            </a:r>
            <a:r>
              <a:rPr lang="pt-PT" b="1" dirty="0"/>
              <a:t> com os governos a desempenhar um papel de </a:t>
            </a:r>
            <a:r>
              <a:rPr lang="pt-PT" b="1" dirty="0" err="1"/>
              <a:t>actor</a:t>
            </a:r>
            <a:r>
              <a:rPr lang="pt-PT" b="1" dirty="0"/>
              <a:t> forte na mediação entre economias nacionais e internacionais (globalização)</a:t>
            </a:r>
            <a:r>
              <a:rPr lang="pt-PT" dirty="0"/>
              <a:t> </a:t>
            </a:r>
          </a:p>
          <a:p>
            <a:pPr marL="0" indent="0" algn="just">
              <a:buNone/>
            </a:pPr>
            <a:endParaRPr lang="pt-PT" dirty="0"/>
          </a:p>
          <a:p>
            <a:pPr marL="0" indent="0" algn="just">
              <a:buNone/>
            </a:pPr>
            <a:endParaRPr lang="pt-PT" dirty="0"/>
          </a:p>
          <a:p>
            <a:pPr marL="0" indent="0" algn="just">
              <a:buNone/>
            </a:pPr>
            <a:endParaRPr lang="pt-PT" dirty="0"/>
          </a:p>
        </p:txBody>
      </p:sp>
      <p:pic>
        <p:nvPicPr>
          <p:cNvPr id="5" name="Imagem 4">
            <a:extLst>
              <a:ext uri="{FF2B5EF4-FFF2-40B4-BE49-F238E27FC236}">
                <a16:creationId xmlns:a16="http://schemas.microsoft.com/office/drawing/2014/main" id="{D53C7056-AAA5-4777-B35B-A688782F35AF}"/>
              </a:ext>
            </a:extLst>
          </p:cNvPr>
          <p:cNvPicPr>
            <a:picLocks noChangeAspect="1"/>
          </p:cNvPicPr>
          <p:nvPr/>
        </p:nvPicPr>
        <p:blipFill>
          <a:blip r:embed="rId2"/>
          <a:stretch>
            <a:fillRect/>
          </a:stretch>
        </p:blipFill>
        <p:spPr>
          <a:xfrm>
            <a:off x="191882" y="128728"/>
            <a:ext cx="3273836" cy="1152244"/>
          </a:xfrm>
          <a:prstGeom prst="rect">
            <a:avLst/>
          </a:prstGeom>
        </p:spPr>
      </p:pic>
    </p:spTree>
    <p:extLst>
      <p:ext uri="{BB962C8B-B14F-4D97-AF65-F5344CB8AC3E}">
        <p14:creationId xmlns:p14="http://schemas.microsoft.com/office/powerpoint/2010/main" val="286859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5060" y="1"/>
            <a:ext cx="7176940" cy="933253"/>
          </a:xfrm>
        </p:spPr>
        <p:txBody>
          <a:bodyPr/>
          <a:lstStyle/>
          <a:p>
            <a:pPr algn="ctr"/>
            <a:r>
              <a:rPr lang="pt-PT" i="1" dirty="0"/>
              <a:t>A GRANDE TRANSFORMAÇÃO</a:t>
            </a:r>
            <a:endParaRPr lang="pt-PT" dirty="0"/>
          </a:p>
        </p:txBody>
      </p:sp>
      <p:sp>
        <p:nvSpPr>
          <p:cNvPr id="3" name="Content Placeholder 2"/>
          <p:cNvSpPr>
            <a:spLocks noGrp="1"/>
          </p:cNvSpPr>
          <p:nvPr>
            <p:ph idx="1"/>
          </p:nvPr>
        </p:nvSpPr>
        <p:spPr>
          <a:xfrm>
            <a:off x="762001" y="1662544"/>
            <a:ext cx="10783454" cy="5066729"/>
          </a:xfrm>
        </p:spPr>
        <p:txBody>
          <a:bodyPr>
            <a:normAutofit/>
          </a:bodyPr>
          <a:lstStyle/>
          <a:p>
            <a:pPr marL="1371600" lvl="3" indent="0" algn="just">
              <a:buNone/>
            </a:pPr>
            <a:endParaRPr lang="pt-PT" sz="2400" dirty="0"/>
          </a:p>
          <a:p>
            <a:pPr lvl="3" algn="just"/>
            <a:r>
              <a:rPr lang="pt-PT" sz="2800" dirty="0"/>
              <a:t>Na base desta teoria está a </a:t>
            </a:r>
            <a:r>
              <a:rPr lang="pt-PT" sz="2800" b="1" dirty="0"/>
              <a:t>crença de que para a sociedade humana se tornar mais eficiente e beneficiar da industrialização tem que se subordinar aos mercados autorregulados</a:t>
            </a:r>
            <a:r>
              <a:rPr lang="pt-PT" sz="2800" dirty="0"/>
              <a:t>;</a:t>
            </a:r>
          </a:p>
          <a:p>
            <a:pPr lvl="3" algn="just"/>
            <a:endParaRPr lang="pt-PT" sz="2800" dirty="0"/>
          </a:p>
          <a:p>
            <a:pPr lvl="3" algn="just"/>
            <a:r>
              <a:rPr lang="pt-PT" sz="2800" dirty="0"/>
              <a:t>Sendo </a:t>
            </a:r>
            <a:r>
              <a:rPr lang="pt-PT" sz="2800" b="1" dirty="0"/>
              <a:t>a Inglaterra então a “oficina do mundo” e a potência dominante, esta crença – eficiência/produtividade - tornou-se o princípio organizador da economia mundial</a:t>
            </a:r>
            <a:r>
              <a:rPr lang="pt-PT" sz="2800" dirty="0"/>
              <a:t>, diz </a:t>
            </a:r>
            <a:r>
              <a:rPr lang="pt-PT" sz="2800" dirty="0" err="1"/>
              <a:t>Polanyi</a:t>
            </a:r>
            <a:r>
              <a:rPr lang="pt-PT" sz="2800" dirty="0"/>
              <a:t>.</a:t>
            </a:r>
          </a:p>
          <a:p>
            <a:pPr lvl="1" algn="just"/>
            <a:endParaRPr lang="en-GB" sz="2800" dirty="0"/>
          </a:p>
        </p:txBody>
      </p:sp>
      <p:pic>
        <p:nvPicPr>
          <p:cNvPr id="5" name="Imagem 4">
            <a:extLst>
              <a:ext uri="{FF2B5EF4-FFF2-40B4-BE49-F238E27FC236}">
                <a16:creationId xmlns:a16="http://schemas.microsoft.com/office/drawing/2014/main" id="{2CEF9569-CEF5-4333-95D7-776E11B90FDC}"/>
              </a:ext>
            </a:extLst>
          </p:cNvPr>
          <p:cNvPicPr>
            <a:picLocks noChangeAspect="1"/>
          </p:cNvPicPr>
          <p:nvPr/>
        </p:nvPicPr>
        <p:blipFill>
          <a:blip r:embed="rId2"/>
          <a:stretch>
            <a:fillRect/>
          </a:stretch>
        </p:blipFill>
        <p:spPr>
          <a:xfrm>
            <a:off x="166355" y="68924"/>
            <a:ext cx="3267739" cy="1146147"/>
          </a:xfrm>
          <a:prstGeom prst="rect">
            <a:avLst/>
          </a:prstGeom>
        </p:spPr>
      </p:pic>
    </p:spTree>
    <p:extLst>
      <p:ext uri="{BB962C8B-B14F-4D97-AF65-F5344CB8AC3E}">
        <p14:creationId xmlns:p14="http://schemas.microsoft.com/office/powerpoint/2010/main" val="27381236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ultimédia Online 3" title="Capitalism EP6 - Karl Polanyi The Human Factor scene 2">
            <a:hlinkClick r:id="" action="ppaction://media"/>
            <a:extLst>
              <a:ext uri="{FF2B5EF4-FFF2-40B4-BE49-F238E27FC236}">
                <a16:creationId xmlns:a16="http://schemas.microsoft.com/office/drawing/2014/main" id="{557B9469-46AD-4560-AA76-4B5ECD783707}"/>
              </a:ext>
            </a:extLst>
          </p:cNvPr>
          <p:cNvPicPr>
            <a:picLocks noGrp="1" noRot="1" noChangeAspect="1"/>
          </p:cNvPicPr>
          <p:nvPr>
            <p:ph idx="1"/>
            <a:videoFile r:link="rId1"/>
          </p:nvPr>
        </p:nvPicPr>
        <p:blipFill>
          <a:blip r:embed="rId3"/>
          <a:stretch>
            <a:fillRect/>
          </a:stretch>
        </p:blipFill>
        <p:spPr>
          <a:xfrm>
            <a:off x="0" y="-28575"/>
            <a:ext cx="12192000" cy="6858000"/>
          </a:xfrm>
          <a:prstGeom prst="rect">
            <a:avLst/>
          </a:prstGeom>
        </p:spPr>
      </p:pic>
    </p:spTree>
    <p:extLst>
      <p:ext uri="{BB962C8B-B14F-4D97-AF65-F5344CB8AC3E}">
        <p14:creationId xmlns:p14="http://schemas.microsoft.com/office/powerpoint/2010/main" val="59052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838" y="1"/>
            <a:ext cx="6762161" cy="1027521"/>
          </a:xfrm>
        </p:spPr>
        <p:txBody>
          <a:bodyPr>
            <a:normAutofit fontScale="90000"/>
          </a:bodyPr>
          <a:lstStyle/>
          <a:p>
            <a:pPr algn="ctr"/>
            <a:r>
              <a:rPr lang="pt-PT" i="1" dirty="0"/>
              <a:t>A GRANDE TRANSFORMAÇÃO</a:t>
            </a:r>
          </a:p>
        </p:txBody>
      </p:sp>
      <p:sp>
        <p:nvSpPr>
          <p:cNvPr id="3" name="Content Placeholder 2"/>
          <p:cNvSpPr>
            <a:spLocks noGrp="1"/>
          </p:cNvSpPr>
          <p:nvPr>
            <p:ph idx="1"/>
          </p:nvPr>
        </p:nvSpPr>
        <p:spPr>
          <a:xfrm>
            <a:off x="2019301" y="1849870"/>
            <a:ext cx="9903410" cy="3888512"/>
          </a:xfrm>
        </p:spPr>
        <p:txBody>
          <a:bodyPr>
            <a:normAutofit lnSpcReduction="10000"/>
          </a:bodyPr>
          <a:lstStyle/>
          <a:p>
            <a:pPr algn="just"/>
            <a:r>
              <a:rPr lang="pt-PT" u="sng" dirty="0"/>
              <a:t>na </a:t>
            </a:r>
            <a:r>
              <a:rPr lang="pt-PT" b="1" u="sng" dirty="0"/>
              <a:t>segunda metade </a:t>
            </a:r>
            <a:r>
              <a:rPr lang="pt-PT" u="sng" dirty="0"/>
              <a:t>desta </a:t>
            </a:r>
            <a:r>
              <a:rPr lang="pt-PT" b="1" u="sng" dirty="0"/>
              <a:t>Segunda Parte</a:t>
            </a:r>
            <a:r>
              <a:rPr lang="pt-PT" dirty="0"/>
              <a:t>, </a:t>
            </a:r>
            <a:r>
              <a:rPr lang="pt-PT" dirty="0" err="1"/>
              <a:t>Polanyi</a:t>
            </a:r>
            <a:r>
              <a:rPr lang="pt-PT" dirty="0"/>
              <a:t> analisa como o liberalismo de mercado transformou radicalmente os modos de vida e a organização social acabando por gerar uma resposta inevitável: </a:t>
            </a:r>
            <a:r>
              <a:rPr lang="pt-PT" b="1" dirty="0"/>
              <a:t>uma </a:t>
            </a:r>
            <a:r>
              <a:rPr lang="pt-PT" b="1" dirty="0" err="1"/>
              <a:t>reacção</a:t>
            </a:r>
            <a:r>
              <a:rPr lang="pt-PT" b="1" dirty="0"/>
              <a:t> destinada a proteger a sociedade do impacto do mercado livre</a:t>
            </a:r>
            <a:r>
              <a:rPr lang="pt-PT" dirty="0"/>
              <a:t>;</a:t>
            </a:r>
          </a:p>
          <a:p>
            <a:pPr algn="just"/>
            <a:endParaRPr lang="pt-PT" dirty="0"/>
          </a:p>
          <a:p>
            <a:pPr algn="just"/>
            <a:r>
              <a:rPr lang="pt-PT" dirty="0"/>
              <a:t>Estes esforços (</a:t>
            </a:r>
            <a:r>
              <a:rPr lang="pt-PT" dirty="0" err="1"/>
              <a:t>reacção</a:t>
            </a:r>
            <a:r>
              <a:rPr lang="pt-PT" dirty="0"/>
              <a:t>) revelaram que o </a:t>
            </a:r>
            <a:r>
              <a:rPr lang="pt-PT" b="1" dirty="0"/>
              <a:t>liberalismo de mercado</a:t>
            </a:r>
            <a:r>
              <a:rPr lang="pt-PT" dirty="0"/>
              <a:t> da altura e que progressivamente parecia caminhar para governar a economia global acabava por </a:t>
            </a:r>
            <a:r>
              <a:rPr lang="pt-PT" b="1" dirty="0"/>
              <a:t>criar fortes tensões sociais no seio das nações  e entre elas</a:t>
            </a:r>
            <a:r>
              <a:rPr lang="pt-PT" dirty="0"/>
              <a:t>;</a:t>
            </a:r>
          </a:p>
        </p:txBody>
      </p:sp>
      <p:pic>
        <p:nvPicPr>
          <p:cNvPr id="5" name="Imagem 4">
            <a:extLst>
              <a:ext uri="{FF2B5EF4-FFF2-40B4-BE49-F238E27FC236}">
                <a16:creationId xmlns:a16="http://schemas.microsoft.com/office/drawing/2014/main" id="{F90B5FF5-5298-496A-985F-B1B3ED232DBA}"/>
              </a:ext>
            </a:extLst>
          </p:cNvPr>
          <p:cNvPicPr>
            <a:picLocks noChangeAspect="1"/>
          </p:cNvPicPr>
          <p:nvPr/>
        </p:nvPicPr>
        <p:blipFill>
          <a:blip r:embed="rId2"/>
          <a:stretch>
            <a:fillRect/>
          </a:stretch>
        </p:blipFill>
        <p:spPr>
          <a:xfrm>
            <a:off x="166355" y="68924"/>
            <a:ext cx="3267739" cy="1146147"/>
          </a:xfrm>
          <a:prstGeom prst="rect">
            <a:avLst/>
          </a:prstGeom>
        </p:spPr>
      </p:pic>
    </p:spTree>
    <p:extLst>
      <p:ext uri="{BB962C8B-B14F-4D97-AF65-F5344CB8AC3E}">
        <p14:creationId xmlns:p14="http://schemas.microsoft.com/office/powerpoint/2010/main" val="33811346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4124</TotalTime>
  <Words>2055</Words>
  <Application>Microsoft Office PowerPoint</Application>
  <PresentationFormat>Ecrã Panorâmico</PresentationFormat>
  <Paragraphs>218</Paragraphs>
  <Slides>80</Slides>
  <Notes>1</Notes>
  <HiddenSlides>0</HiddenSlides>
  <MMClips>4</MMClips>
  <ScaleCrop>false</ScaleCrop>
  <HeadingPairs>
    <vt:vector size="6" baseType="variant">
      <vt:variant>
        <vt:lpstr>Tipos de letra usados</vt:lpstr>
      </vt:variant>
      <vt:variant>
        <vt:i4>3</vt:i4>
      </vt:variant>
      <vt:variant>
        <vt:lpstr>Tema</vt:lpstr>
      </vt:variant>
      <vt:variant>
        <vt:i4>1</vt:i4>
      </vt:variant>
      <vt:variant>
        <vt:lpstr>Títulos dos diapositivos</vt:lpstr>
      </vt:variant>
      <vt:variant>
        <vt:i4>80</vt:i4>
      </vt:variant>
    </vt:vector>
  </HeadingPairs>
  <TitlesOfParts>
    <vt:vector size="84" baseType="lpstr">
      <vt:lpstr>Arial</vt:lpstr>
      <vt:lpstr>Calibri</vt:lpstr>
      <vt:lpstr>Calibri Light</vt:lpstr>
      <vt:lpstr>Office Theme</vt:lpstr>
      <vt:lpstr>A Grande Transformação Karl Polanyi</vt:lpstr>
      <vt:lpstr> </vt:lpstr>
      <vt:lpstr>A GRANDE TRANSFORMAÇÃO</vt:lpstr>
      <vt:lpstr>Apresentação do PowerPoint</vt:lpstr>
      <vt:lpstr>A GRANDE TRANSFORMAÇÃO</vt:lpstr>
      <vt:lpstr>A GRANDE TRANSFORMAÇÃO</vt:lpstr>
      <vt:lpstr>A GRANDE TRANSFORMAÇÃO</vt:lpstr>
      <vt:lpstr>A GRANDE TRANSFORMAÇÃO</vt:lpstr>
      <vt:lpstr>A GRANDE TRANSFORMAÇÃO</vt:lpstr>
      <vt:lpstr>A GRANDE TRANSFORMAÇÃO</vt:lpstr>
      <vt:lpstr>A GRANDE TRANSFORMAÇÃO</vt:lpstr>
      <vt:lpstr>A GRANDE TRANSFORMAÇÃO</vt:lpstr>
      <vt:lpstr> A GRANDE TRANSFORMAÇÃO</vt:lpstr>
      <vt:lpstr> A GRANDE TRANSFORMAÇÃO</vt:lpstr>
      <vt:lpstr> A GRANDE TRANSFORMAÇÃO</vt:lpstr>
      <vt:lpstr> POLANYI: AGORA</vt:lpstr>
      <vt:lpstr>Desde a Crise Financeira de 2008…</vt:lpstr>
      <vt:lpstr>Apresentação do PowerPoint</vt:lpstr>
      <vt:lpstr>Apresentação do PowerPoint</vt:lpstr>
      <vt:lpstr>PEW RESEARCH Fev. 2020</vt:lpstr>
      <vt:lpstr>PEW RESEARCH Fev. 2020</vt:lpstr>
      <vt:lpstr>Democracia em retrocesso </vt:lpstr>
      <vt:lpstr>Apresentação do PowerPoint</vt:lpstr>
      <vt:lpstr>Apresentação do PowerPoint</vt:lpstr>
      <vt:lpstr> Financial Times,  18 de Setembro 2019</vt:lpstr>
      <vt:lpstr>Apresentação do PowerPoint</vt:lpstr>
      <vt:lpstr>Apresentação do PowerPoint</vt:lpstr>
      <vt:lpstr>Apresentação do PowerPoint</vt:lpstr>
      <vt:lpstr>Apresentação do PowerPoint</vt:lpstr>
      <vt:lpstr>Apresentação do PowerPoint</vt:lpstr>
      <vt:lpstr>            UMA NOVA REVOLUÇÃO INDUSTRIAL “IN THE MAKING”</vt:lpstr>
      <vt:lpstr>Apresentação do PowerPoint</vt:lpstr>
      <vt:lpstr>Apresentação do PowerPoint</vt:lpstr>
      <vt:lpstr>Apresentação do PowerPoint</vt:lpstr>
      <vt:lpstr>GLOBAL DATASPHERE (IDC, 2018)</vt:lpstr>
      <vt:lpstr>Apresentação do PowerPoint</vt:lpstr>
      <vt:lpstr>Apresentação do PowerPoint</vt:lpstr>
      <vt:lpstr>Apresentação do PowerPoint</vt:lpstr>
      <vt:lpstr>DATA PESSOAL COMO UM NOVO ACTIVO (WEF, 2011)</vt:lpstr>
      <vt:lpstr>DATAFICAÇÃO  (Cukier &amp; Mayer-Schoenberger, 2013)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BIG TECH!</vt:lpstr>
      <vt:lpstr>A Emergência….. </vt:lpstr>
      <vt:lpstr>Apresentação do PowerPoint</vt:lpstr>
      <vt:lpstr>Foorohar, 2019</vt:lpstr>
      <vt:lpstr>Apresentação do PowerPoint</vt:lpstr>
      <vt:lpstr> Financial Times,  4 de Outubro de 2017 </vt:lpstr>
      <vt:lpstr> BBC,  11 de Setembro de 2019</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A GRANDE TRANSFORMAÇÃO</vt:lpstr>
      <vt:lpstr> A GRANDE TRANSFORMAÇÃO</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Grande Transformação Karl Polanyi</dc:title>
  <dc:creator>Luis Mah Silva</dc:creator>
  <cp:lastModifiedBy>Luis Mah</cp:lastModifiedBy>
  <cp:revision>156</cp:revision>
  <cp:lastPrinted>2016-10-13T11:42:59Z</cp:lastPrinted>
  <dcterms:created xsi:type="dcterms:W3CDTF">2015-10-07T15:41:13Z</dcterms:created>
  <dcterms:modified xsi:type="dcterms:W3CDTF">2022-10-13T17:28:24Z</dcterms:modified>
</cp:coreProperties>
</file>